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32"/>
  </p:notesMasterIdLst>
  <p:handoutMasterIdLst>
    <p:handoutMasterId r:id="rId33"/>
  </p:handoutMasterIdLst>
  <p:sldIdLst>
    <p:sldId id="260" r:id="rId2"/>
    <p:sldId id="257" r:id="rId3"/>
    <p:sldId id="258" r:id="rId4"/>
    <p:sldId id="262" r:id="rId5"/>
    <p:sldId id="263" r:id="rId6"/>
    <p:sldId id="264" r:id="rId7"/>
    <p:sldId id="26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16B904-E543-4844-B0CB-2B237DDA23FE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534BFA01-E3DE-4075-A473-05AD64A49266}">
      <dgm:prSet phldrT="[Text]"/>
      <dgm:spPr/>
      <dgm:t>
        <a:bodyPr/>
        <a:lstStyle/>
        <a:p>
          <a:r>
            <a:rPr lang="en-IN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Demography &amp; vital event</a:t>
          </a:r>
          <a:endParaRPr lang="en-IN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252FFC-888C-4FBD-90C6-ABEFE165EC77}" type="parTrans" cxnId="{4DA2998E-4588-41A3-8820-F16BA47E211B}">
      <dgm:prSet/>
      <dgm:spPr/>
      <dgm:t>
        <a:bodyPr/>
        <a:lstStyle/>
        <a:p>
          <a:endParaRPr lang="en-IN"/>
        </a:p>
      </dgm:t>
    </dgm:pt>
    <dgm:pt modelId="{355E37FA-86D0-4CDC-8CDC-DDCEA8CFAE27}" type="sibTrans" cxnId="{4DA2998E-4588-41A3-8820-F16BA47E211B}">
      <dgm:prSet/>
      <dgm:spPr/>
      <dgm:t>
        <a:bodyPr/>
        <a:lstStyle/>
        <a:p>
          <a:endParaRPr lang="en-IN"/>
        </a:p>
      </dgm:t>
    </dgm:pt>
    <dgm:pt modelId="{26643103-88B9-42DC-94D4-311574E5A709}">
      <dgm:prSet phldrT="[Text]"/>
      <dgm:spPr/>
      <dgm:t>
        <a:bodyPr/>
        <a:lstStyle/>
        <a:p>
          <a:r>
            <a:rPr lang="en-IN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Environmental health statistics</a:t>
          </a:r>
          <a:endParaRPr lang="en-IN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AF1760-A9D8-4470-8A13-5C055D6CAA4B}" type="parTrans" cxnId="{9845E554-1DBD-4325-B3BC-657169AD24DC}">
      <dgm:prSet/>
      <dgm:spPr/>
      <dgm:t>
        <a:bodyPr/>
        <a:lstStyle/>
        <a:p>
          <a:endParaRPr lang="en-IN"/>
        </a:p>
      </dgm:t>
    </dgm:pt>
    <dgm:pt modelId="{CB9C6172-FAB0-4ECA-8A92-C54670706CC9}" type="sibTrans" cxnId="{9845E554-1DBD-4325-B3BC-657169AD24DC}">
      <dgm:prSet/>
      <dgm:spPr/>
      <dgm:t>
        <a:bodyPr/>
        <a:lstStyle/>
        <a:p>
          <a:endParaRPr lang="en-IN"/>
        </a:p>
      </dgm:t>
    </dgm:pt>
    <dgm:pt modelId="{15CD878B-F475-4CE8-AE4F-68EF465A6429}">
      <dgm:prSet phldrT="[Text]"/>
      <dgm:spPr/>
      <dgm:t>
        <a:bodyPr/>
        <a:lstStyle/>
        <a:p>
          <a:r>
            <a:rPr lang="en-IN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Health recourses </a:t>
          </a:r>
          <a:endParaRPr lang="en-IN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73906EC-25DF-462F-B0AF-D0F7C06CC3E1}" type="parTrans" cxnId="{83ED9EB4-6FE5-45A0-BA27-14A11FD67ABC}">
      <dgm:prSet/>
      <dgm:spPr/>
      <dgm:t>
        <a:bodyPr/>
        <a:lstStyle/>
        <a:p>
          <a:endParaRPr lang="en-IN"/>
        </a:p>
      </dgm:t>
    </dgm:pt>
    <dgm:pt modelId="{76571231-2CCF-4641-90A6-ADFA6654B7FD}" type="sibTrans" cxnId="{83ED9EB4-6FE5-45A0-BA27-14A11FD67ABC}">
      <dgm:prSet/>
      <dgm:spPr/>
      <dgm:t>
        <a:bodyPr/>
        <a:lstStyle/>
        <a:p>
          <a:endParaRPr lang="en-IN"/>
        </a:p>
      </dgm:t>
    </dgm:pt>
    <dgm:pt modelId="{FA8699AA-DE8A-4202-A7D0-5FFBFA09E8D8}">
      <dgm:prSet/>
      <dgm:spPr/>
      <dgm:t>
        <a:bodyPr/>
        <a:lstStyle/>
        <a:p>
          <a:r>
            <a:rPr lang="en-IN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Utilized &amp; non utilized health service</a:t>
          </a:r>
          <a:endParaRPr lang="en-IN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17BAFF-6BF2-4ED2-BE15-8C2CD1A62672}" type="parTrans" cxnId="{DB5A345F-174E-4BAF-B7E5-3565CE8A1546}">
      <dgm:prSet/>
      <dgm:spPr/>
      <dgm:t>
        <a:bodyPr/>
        <a:lstStyle/>
        <a:p>
          <a:endParaRPr lang="en-IN"/>
        </a:p>
      </dgm:t>
    </dgm:pt>
    <dgm:pt modelId="{49E88B76-BB83-421A-8BA9-8AA5D3B7FBB7}" type="sibTrans" cxnId="{DB5A345F-174E-4BAF-B7E5-3565CE8A1546}">
      <dgm:prSet/>
      <dgm:spPr/>
      <dgm:t>
        <a:bodyPr/>
        <a:lstStyle/>
        <a:p>
          <a:endParaRPr lang="en-IN"/>
        </a:p>
      </dgm:t>
    </dgm:pt>
    <dgm:pt modelId="{A39CE873-8DAB-4FEE-AAB4-7C3707E225F8}">
      <dgm:prSet/>
      <dgm:spPr/>
      <dgm:t>
        <a:bodyPr/>
        <a:lstStyle/>
        <a:p>
          <a:r>
            <a:rPr lang="en-IN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Financial statistics </a:t>
          </a:r>
          <a:endParaRPr lang="en-IN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A784D3-56BA-4FA6-8EEE-10D934CA820A}" type="parTrans" cxnId="{3016AA70-CD31-4342-9074-D23B7D4FADDB}">
      <dgm:prSet/>
      <dgm:spPr/>
      <dgm:t>
        <a:bodyPr/>
        <a:lstStyle/>
        <a:p>
          <a:endParaRPr lang="en-IN"/>
        </a:p>
      </dgm:t>
    </dgm:pt>
    <dgm:pt modelId="{A0B56F04-CB5D-4183-938A-859121BD865D}" type="sibTrans" cxnId="{3016AA70-CD31-4342-9074-D23B7D4FADDB}">
      <dgm:prSet/>
      <dgm:spPr/>
      <dgm:t>
        <a:bodyPr/>
        <a:lstStyle/>
        <a:p>
          <a:endParaRPr lang="en-IN"/>
        </a:p>
      </dgm:t>
    </dgm:pt>
    <dgm:pt modelId="{11F88BE4-A37D-48B5-B3C5-5576D75EFB4C}" type="pres">
      <dgm:prSet presAssocID="{3A16B904-E543-4844-B0CB-2B237DDA23F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D5132D-6510-4909-8A77-785CFF9577A1}" type="pres">
      <dgm:prSet presAssocID="{534BFA01-E3DE-4075-A473-05AD64A49266}" presName="parentLin" presStyleCnt="0"/>
      <dgm:spPr/>
    </dgm:pt>
    <dgm:pt modelId="{9A09A91D-EF3C-4BE3-AB32-25190AE8059D}" type="pres">
      <dgm:prSet presAssocID="{534BFA01-E3DE-4075-A473-05AD64A49266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A0C902DF-06F8-4415-8B57-B90F077384CD}" type="pres">
      <dgm:prSet presAssocID="{534BFA01-E3DE-4075-A473-05AD64A4926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D4EDB-DCAB-4821-A0A2-83BD1A89461A}" type="pres">
      <dgm:prSet presAssocID="{534BFA01-E3DE-4075-A473-05AD64A49266}" presName="negativeSpace" presStyleCnt="0"/>
      <dgm:spPr/>
    </dgm:pt>
    <dgm:pt modelId="{5445FBFC-E598-40F4-91E1-7CC7562C8C21}" type="pres">
      <dgm:prSet presAssocID="{534BFA01-E3DE-4075-A473-05AD64A49266}" presName="childText" presStyleLbl="conFgAcc1" presStyleIdx="0" presStyleCnt="5">
        <dgm:presLayoutVars>
          <dgm:bulletEnabled val="1"/>
        </dgm:presLayoutVars>
      </dgm:prSet>
      <dgm:spPr/>
    </dgm:pt>
    <dgm:pt modelId="{CCA12D29-0613-4EA0-99AB-46EFB47B86DB}" type="pres">
      <dgm:prSet presAssocID="{355E37FA-86D0-4CDC-8CDC-DDCEA8CFAE27}" presName="spaceBetweenRectangles" presStyleCnt="0"/>
      <dgm:spPr/>
    </dgm:pt>
    <dgm:pt modelId="{DC09CBD5-A8EC-4D65-8998-604ACD581D75}" type="pres">
      <dgm:prSet presAssocID="{26643103-88B9-42DC-94D4-311574E5A709}" presName="parentLin" presStyleCnt="0"/>
      <dgm:spPr/>
    </dgm:pt>
    <dgm:pt modelId="{C84570CA-15D6-4864-A2CC-071315CDC733}" type="pres">
      <dgm:prSet presAssocID="{26643103-88B9-42DC-94D4-311574E5A709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DFF99C25-88D0-4BF3-BBB6-B07ACF595229}" type="pres">
      <dgm:prSet presAssocID="{26643103-88B9-42DC-94D4-311574E5A70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DEE1312-B793-46BF-8961-E19A01124A32}" type="pres">
      <dgm:prSet presAssocID="{26643103-88B9-42DC-94D4-311574E5A709}" presName="negativeSpace" presStyleCnt="0"/>
      <dgm:spPr/>
    </dgm:pt>
    <dgm:pt modelId="{E07C284D-20A2-4B6F-97A9-2749DE3763F6}" type="pres">
      <dgm:prSet presAssocID="{26643103-88B9-42DC-94D4-311574E5A709}" presName="childText" presStyleLbl="conFgAcc1" presStyleIdx="1" presStyleCnt="5">
        <dgm:presLayoutVars>
          <dgm:bulletEnabled val="1"/>
        </dgm:presLayoutVars>
      </dgm:prSet>
      <dgm:spPr/>
    </dgm:pt>
    <dgm:pt modelId="{FF26FAC8-F8A5-4627-957C-E41CA19AE038}" type="pres">
      <dgm:prSet presAssocID="{CB9C6172-FAB0-4ECA-8A92-C54670706CC9}" presName="spaceBetweenRectangles" presStyleCnt="0"/>
      <dgm:spPr/>
    </dgm:pt>
    <dgm:pt modelId="{9F9A2141-2AD0-4CE5-8972-D4AB28E26C6D}" type="pres">
      <dgm:prSet presAssocID="{15CD878B-F475-4CE8-AE4F-68EF465A6429}" presName="parentLin" presStyleCnt="0"/>
      <dgm:spPr/>
    </dgm:pt>
    <dgm:pt modelId="{771ADEDB-20A5-4338-AB3E-ACC0B5D06401}" type="pres">
      <dgm:prSet presAssocID="{15CD878B-F475-4CE8-AE4F-68EF465A6429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989BB75E-6EFA-4ADE-97E7-F7E75D40C587}" type="pres">
      <dgm:prSet presAssocID="{15CD878B-F475-4CE8-AE4F-68EF465A642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7299835-E5A0-4E0D-849E-C4040D787DA1}" type="pres">
      <dgm:prSet presAssocID="{15CD878B-F475-4CE8-AE4F-68EF465A6429}" presName="negativeSpace" presStyleCnt="0"/>
      <dgm:spPr/>
    </dgm:pt>
    <dgm:pt modelId="{3FAE139F-73A1-4F65-A094-42FC02CBF419}" type="pres">
      <dgm:prSet presAssocID="{15CD878B-F475-4CE8-AE4F-68EF465A6429}" presName="childText" presStyleLbl="conFgAcc1" presStyleIdx="2" presStyleCnt="5">
        <dgm:presLayoutVars>
          <dgm:bulletEnabled val="1"/>
        </dgm:presLayoutVars>
      </dgm:prSet>
      <dgm:spPr/>
    </dgm:pt>
    <dgm:pt modelId="{8ACCEC4B-1F86-4921-9368-D598AB1EEF45}" type="pres">
      <dgm:prSet presAssocID="{76571231-2CCF-4641-90A6-ADFA6654B7FD}" presName="spaceBetweenRectangles" presStyleCnt="0"/>
      <dgm:spPr/>
    </dgm:pt>
    <dgm:pt modelId="{B58F23C4-2C95-4B71-91B3-5C9465FAB86C}" type="pres">
      <dgm:prSet presAssocID="{FA8699AA-DE8A-4202-A7D0-5FFBFA09E8D8}" presName="parentLin" presStyleCnt="0"/>
      <dgm:spPr/>
    </dgm:pt>
    <dgm:pt modelId="{D2F4A207-31CE-4C10-B82D-8E624A6788D2}" type="pres">
      <dgm:prSet presAssocID="{FA8699AA-DE8A-4202-A7D0-5FFBFA09E8D8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E650D95F-25D7-4ED2-ABA4-B960ECFD464A}" type="pres">
      <dgm:prSet presAssocID="{FA8699AA-DE8A-4202-A7D0-5FFBFA09E8D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AD23FD2-9872-48B0-9E1D-BF860601E14C}" type="pres">
      <dgm:prSet presAssocID="{FA8699AA-DE8A-4202-A7D0-5FFBFA09E8D8}" presName="negativeSpace" presStyleCnt="0"/>
      <dgm:spPr/>
    </dgm:pt>
    <dgm:pt modelId="{9C45A62F-EAE1-4D8E-B8DD-6034DFFF347D}" type="pres">
      <dgm:prSet presAssocID="{FA8699AA-DE8A-4202-A7D0-5FFBFA09E8D8}" presName="childText" presStyleLbl="conFgAcc1" presStyleIdx="3" presStyleCnt="5">
        <dgm:presLayoutVars>
          <dgm:bulletEnabled val="1"/>
        </dgm:presLayoutVars>
      </dgm:prSet>
      <dgm:spPr/>
    </dgm:pt>
    <dgm:pt modelId="{95FE6B0A-51C9-47BF-9840-78F37B4C87B5}" type="pres">
      <dgm:prSet presAssocID="{49E88B76-BB83-421A-8BA9-8AA5D3B7FBB7}" presName="spaceBetweenRectangles" presStyleCnt="0"/>
      <dgm:spPr/>
    </dgm:pt>
    <dgm:pt modelId="{E3E6786B-86C6-43BF-AB8F-34E5E47C477C}" type="pres">
      <dgm:prSet presAssocID="{A39CE873-8DAB-4FEE-AAB4-7C3707E225F8}" presName="parentLin" presStyleCnt="0"/>
      <dgm:spPr/>
    </dgm:pt>
    <dgm:pt modelId="{60202653-29C3-4306-BDBC-40BC88566E24}" type="pres">
      <dgm:prSet presAssocID="{A39CE873-8DAB-4FEE-AAB4-7C3707E225F8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E8970284-99EC-4832-A2E4-C1CC15BA0A1C}" type="pres">
      <dgm:prSet presAssocID="{A39CE873-8DAB-4FEE-AAB4-7C3707E225F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0497F1-AEA4-4DDC-ABCA-CDCD437D27A8}" type="pres">
      <dgm:prSet presAssocID="{A39CE873-8DAB-4FEE-AAB4-7C3707E225F8}" presName="negativeSpace" presStyleCnt="0"/>
      <dgm:spPr/>
    </dgm:pt>
    <dgm:pt modelId="{D784B789-9012-437D-A6C4-9979C7EE271E}" type="pres">
      <dgm:prSet presAssocID="{A39CE873-8DAB-4FEE-AAB4-7C3707E225F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FBD52D3-F582-46BC-BC58-0E669FB13C64}" type="presOf" srcId="{15CD878B-F475-4CE8-AE4F-68EF465A6429}" destId="{771ADEDB-20A5-4338-AB3E-ACC0B5D06401}" srcOrd="0" destOrd="0" presId="urn:microsoft.com/office/officeart/2005/8/layout/list1"/>
    <dgm:cxn modelId="{06E87997-9C34-447A-AE2C-028D6DA17F25}" type="presOf" srcId="{A39CE873-8DAB-4FEE-AAB4-7C3707E225F8}" destId="{E8970284-99EC-4832-A2E4-C1CC15BA0A1C}" srcOrd="1" destOrd="0" presId="urn:microsoft.com/office/officeart/2005/8/layout/list1"/>
    <dgm:cxn modelId="{9845E554-1DBD-4325-B3BC-657169AD24DC}" srcId="{3A16B904-E543-4844-B0CB-2B237DDA23FE}" destId="{26643103-88B9-42DC-94D4-311574E5A709}" srcOrd="1" destOrd="0" parTransId="{1CAF1760-A9D8-4470-8A13-5C055D6CAA4B}" sibTransId="{CB9C6172-FAB0-4ECA-8A92-C54670706CC9}"/>
    <dgm:cxn modelId="{83ED9EB4-6FE5-45A0-BA27-14A11FD67ABC}" srcId="{3A16B904-E543-4844-B0CB-2B237DDA23FE}" destId="{15CD878B-F475-4CE8-AE4F-68EF465A6429}" srcOrd="2" destOrd="0" parTransId="{673906EC-25DF-462F-B0AF-D0F7C06CC3E1}" sibTransId="{76571231-2CCF-4641-90A6-ADFA6654B7FD}"/>
    <dgm:cxn modelId="{3016AA70-CD31-4342-9074-D23B7D4FADDB}" srcId="{3A16B904-E543-4844-B0CB-2B237DDA23FE}" destId="{A39CE873-8DAB-4FEE-AAB4-7C3707E225F8}" srcOrd="4" destOrd="0" parTransId="{F1A784D3-56BA-4FA6-8EEE-10D934CA820A}" sibTransId="{A0B56F04-CB5D-4183-938A-859121BD865D}"/>
    <dgm:cxn modelId="{D84DA27C-E683-4CD3-882B-C29269ABDE18}" type="presOf" srcId="{FA8699AA-DE8A-4202-A7D0-5FFBFA09E8D8}" destId="{D2F4A207-31CE-4C10-B82D-8E624A6788D2}" srcOrd="0" destOrd="0" presId="urn:microsoft.com/office/officeart/2005/8/layout/list1"/>
    <dgm:cxn modelId="{B20AD1EA-38BE-4E35-ACC3-EFFD12635A9A}" type="presOf" srcId="{3A16B904-E543-4844-B0CB-2B237DDA23FE}" destId="{11F88BE4-A37D-48B5-B3C5-5576D75EFB4C}" srcOrd="0" destOrd="0" presId="urn:microsoft.com/office/officeart/2005/8/layout/list1"/>
    <dgm:cxn modelId="{5077CFE2-0873-4DFC-AC40-F56FC8A86C5C}" type="presOf" srcId="{A39CE873-8DAB-4FEE-AAB4-7C3707E225F8}" destId="{60202653-29C3-4306-BDBC-40BC88566E24}" srcOrd="0" destOrd="0" presId="urn:microsoft.com/office/officeart/2005/8/layout/list1"/>
    <dgm:cxn modelId="{4DA2998E-4588-41A3-8820-F16BA47E211B}" srcId="{3A16B904-E543-4844-B0CB-2B237DDA23FE}" destId="{534BFA01-E3DE-4075-A473-05AD64A49266}" srcOrd="0" destOrd="0" parTransId="{C5252FFC-888C-4FBD-90C6-ABEFE165EC77}" sibTransId="{355E37FA-86D0-4CDC-8CDC-DDCEA8CFAE27}"/>
    <dgm:cxn modelId="{DB5A345F-174E-4BAF-B7E5-3565CE8A1546}" srcId="{3A16B904-E543-4844-B0CB-2B237DDA23FE}" destId="{FA8699AA-DE8A-4202-A7D0-5FFBFA09E8D8}" srcOrd="3" destOrd="0" parTransId="{AD17BAFF-6BF2-4ED2-BE15-8C2CD1A62672}" sibTransId="{49E88B76-BB83-421A-8BA9-8AA5D3B7FBB7}"/>
    <dgm:cxn modelId="{D0B04728-1915-4122-A526-A7D1B659DDC7}" type="presOf" srcId="{534BFA01-E3DE-4075-A473-05AD64A49266}" destId="{9A09A91D-EF3C-4BE3-AB32-25190AE8059D}" srcOrd="0" destOrd="0" presId="urn:microsoft.com/office/officeart/2005/8/layout/list1"/>
    <dgm:cxn modelId="{0F33B25B-761F-4E60-A711-FEA1A626F32D}" type="presOf" srcId="{534BFA01-E3DE-4075-A473-05AD64A49266}" destId="{A0C902DF-06F8-4415-8B57-B90F077384CD}" srcOrd="1" destOrd="0" presId="urn:microsoft.com/office/officeart/2005/8/layout/list1"/>
    <dgm:cxn modelId="{345C192A-691A-4C2A-9888-86A17AA429A1}" type="presOf" srcId="{26643103-88B9-42DC-94D4-311574E5A709}" destId="{DFF99C25-88D0-4BF3-BBB6-B07ACF595229}" srcOrd="1" destOrd="0" presId="urn:microsoft.com/office/officeart/2005/8/layout/list1"/>
    <dgm:cxn modelId="{38181BDA-BAED-4942-9C0B-70584368B7D5}" type="presOf" srcId="{FA8699AA-DE8A-4202-A7D0-5FFBFA09E8D8}" destId="{E650D95F-25D7-4ED2-ABA4-B960ECFD464A}" srcOrd="1" destOrd="0" presId="urn:microsoft.com/office/officeart/2005/8/layout/list1"/>
    <dgm:cxn modelId="{9FB975D3-E1D8-4E30-A43E-850C26F664A9}" type="presOf" srcId="{15CD878B-F475-4CE8-AE4F-68EF465A6429}" destId="{989BB75E-6EFA-4ADE-97E7-F7E75D40C587}" srcOrd="1" destOrd="0" presId="urn:microsoft.com/office/officeart/2005/8/layout/list1"/>
    <dgm:cxn modelId="{4D4B7D54-4F78-4F48-A7DA-954664A8E7BD}" type="presOf" srcId="{26643103-88B9-42DC-94D4-311574E5A709}" destId="{C84570CA-15D6-4864-A2CC-071315CDC733}" srcOrd="0" destOrd="0" presId="urn:microsoft.com/office/officeart/2005/8/layout/list1"/>
    <dgm:cxn modelId="{37AED1BA-9C3B-4CA8-953C-5DAC6A23F8BC}" type="presParOf" srcId="{11F88BE4-A37D-48B5-B3C5-5576D75EFB4C}" destId="{2FD5132D-6510-4909-8A77-785CFF9577A1}" srcOrd="0" destOrd="0" presId="urn:microsoft.com/office/officeart/2005/8/layout/list1"/>
    <dgm:cxn modelId="{8DB4D2C1-D645-4418-B078-6D2570985ABB}" type="presParOf" srcId="{2FD5132D-6510-4909-8A77-785CFF9577A1}" destId="{9A09A91D-EF3C-4BE3-AB32-25190AE8059D}" srcOrd="0" destOrd="0" presId="urn:microsoft.com/office/officeart/2005/8/layout/list1"/>
    <dgm:cxn modelId="{822B972F-67CA-41C9-8608-F549E0808977}" type="presParOf" srcId="{2FD5132D-6510-4909-8A77-785CFF9577A1}" destId="{A0C902DF-06F8-4415-8B57-B90F077384CD}" srcOrd="1" destOrd="0" presId="urn:microsoft.com/office/officeart/2005/8/layout/list1"/>
    <dgm:cxn modelId="{744958C2-915D-4963-A614-787A33606836}" type="presParOf" srcId="{11F88BE4-A37D-48B5-B3C5-5576D75EFB4C}" destId="{F6ED4EDB-DCAB-4821-A0A2-83BD1A89461A}" srcOrd="1" destOrd="0" presId="urn:microsoft.com/office/officeart/2005/8/layout/list1"/>
    <dgm:cxn modelId="{147696D1-1E80-4672-8654-CD6DAC8CCFF6}" type="presParOf" srcId="{11F88BE4-A37D-48B5-B3C5-5576D75EFB4C}" destId="{5445FBFC-E598-40F4-91E1-7CC7562C8C21}" srcOrd="2" destOrd="0" presId="urn:microsoft.com/office/officeart/2005/8/layout/list1"/>
    <dgm:cxn modelId="{7FF6B699-B379-4AA0-93B0-0898BF4CD67A}" type="presParOf" srcId="{11F88BE4-A37D-48B5-B3C5-5576D75EFB4C}" destId="{CCA12D29-0613-4EA0-99AB-46EFB47B86DB}" srcOrd="3" destOrd="0" presId="urn:microsoft.com/office/officeart/2005/8/layout/list1"/>
    <dgm:cxn modelId="{9B703B29-37AA-4FDC-9B54-F0FADCF04BD0}" type="presParOf" srcId="{11F88BE4-A37D-48B5-B3C5-5576D75EFB4C}" destId="{DC09CBD5-A8EC-4D65-8998-604ACD581D75}" srcOrd="4" destOrd="0" presId="urn:microsoft.com/office/officeart/2005/8/layout/list1"/>
    <dgm:cxn modelId="{319D739A-C600-4F83-AB7F-F6B2A4748F3D}" type="presParOf" srcId="{DC09CBD5-A8EC-4D65-8998-604ACD581D75}" destId="{C84570CA-15D6-4864-A2CC-071315CDC733}" srcOrd="0" destOrd="0" presId="urn:microsoft.com/office/officeart/2005/8/layout/list1"/>
    <dgm:cxn modelId="{3F3FD12B-66ED-4764-8824-D277964E1A1A}" type="presParOf" srcId="{DC09CBD5-A8EC-4D65-8998-604ACD581D75}" destId="{DFF99C25-88D0-4BF3-BBB6-B07ACF595229}" srcOrd="1" destOrd="0" presId="urn:microsoft.com/office/officeart/2005/8/layout/list1"/>
    <dgm:cxn modelId="{C2365DB5-424D-4915-BFC6-19EB2826FCEF}" type="presParOf" srcId="{11F88BE4-A37D-48B5-B3C5-5576D75EFB4C}" destId="{EDEE1312-B793-46BF-8961-E19A01124A32}" srcOrd="5" destOrd="0" presId="urn:microsoft.com/office/officeart/2005/8/layout/list1"/>
    <dgm:cxn modelId="{81B04024-1009-4D7D-8425-7B9072E6F814}" type="presParOf" srcId="{11F88BE4-A37D-48B5-B3C5-5576D75EFB4C}" destId="{E07C284D-20A2-4B6F-97A9-2749DE3763F6}" srcOrd="6" destOrd="0" presId="urn:microsoft.com/office/officeart/2005/8/layout/list1"/>
    <dgm:cxn modelId="{0960FE55-2D24-4AF5-A59A-B59929902205}" type="presParOf" srcId="{11F88BE4-A37D-48B5-B3C5-5576D75EFB4C}" destId="{FF26FAC8-F8A5-4627-957C-E41CA19AE038}" srcOrd="7" destOrd="0" presId="urn:microsoft.com/office/officeart/2005/8/layout/list1"/>
    <dgm:cxn modelId="{29BCEA4E-1C78-4D47-A50C-55ED8D01AA5D}" type="presParOf" srcId="{11F88BE4-A37D-48B5-B3C5-5576D75EFB4C}" destId="{9F9A2141-2AD0-4CE5-8972-D4AB28E26C6D}" srcOrd="8" destOrd="0" presId="urn:microsoft.com/office/officeart/2005/8/layout/list1"/>
    <dgm:cxn modelId="{36CE5B4F-3D11-42E7-8302-C730E35F6CD2}" type="presParOf" srcId="{9F9A2141-2AD0-4CE5-8972-D4AB28E26C6D}" destId="{771ADEDB-20A5-4338-AB3E-ACC0B5D06401}" srcOrd="0" destOrd="0" presId="urn:microsoft.com/office/officeart/2005/8/layout/list1"/>
    <dgm:cxn modelId="{D59CF72F-EA30-447B-84D2-44ECDC192575}" type="presParOf" srcId="{9F9A2141-2AD0-4CE5-8972-D4AB28E26C6D}" destId="{989BB75E-6EFA-4ADE-97E7-F7E75D40C587}" srcOrd="1" destOrd="0" presId="urn:microsoft.com/office/officeart/2005/8/layout/list1"/>
    <dgm:cxn modelId="{BDDBA6CC-08EE-4982-BE25-BCF8E81D6C5A}" type="presParOf" srcId="{11F88BE4-A37D-48B5-B3C5-5576D75EFB4C}" destId="{B7299835-E5A0-4E0D-849E-C4040D787DA1}" srcOrd="9" destOrd="0" presId="urn:microsoft.com/office/officeart/2005/8/layout/list1"/>
    <dgm:cxn modelId="{624511D2-0E93-405D-8A40-64F16F398FCB}" type="presParOf" srcId="{11F88BE4-A37D-48B5-B3C5-5576D75EFB4C}" destId="{3FAE139F-73A1-4F65-A094-42FC02CBF419}" srcOrd="10" destOrd="0" presId="urn:microsoft.com/office/officeart/2005/8/layout/list1"/>
    <dgm:cxn modelId="{DEFD77B4-8B1E-4BCB-B0CD-0847924130B1}" type="presParOf" srcId="{11F88BE4-A37D-48B5-B3C5-5576D75EFB4C}" destId="{8ACCEC4B-1F86-4921-9368-D598AB1EEF45}" srcOrd="11" destOrd="0" presId="urn:microsoft.com/office/officeart/2005/8/layout/list1"/>
    <dgm:cxn modelId="{29F26844-5926-4B03-A54B-A09E28B1B08F}" type="presParOf" srcId="{11F88BE4-A37D-48B5-B3C5-5576D75EFB4C}" destId="{B58F23C4-2C95-4B71-91B3-5C9465FAB86C}" srcOrd="12" destOrd="0" presId="urn:microsoft.com/office/officeart/2005/8/layout/list1"/>
    <dgm:cxn modelId="{2C9735A0-B19F-4892-B6C9-9BEDDE482A39}" type="presParOf" srcId="{B58F23C4-2C95-4B71-91B3-5C9465FAB86C}" destId="{D2F4A207-31CE-4C10-B82D-8E624A6788D2}" srcOrd="0" destOrd="0" presId="urn:microsoft.com/office/officeart/2005/8/layout/list1"/>
    <dgm:cxn modelId="{78525DC6-BECB-4FFA-9112-C63A149C1190}" type="presParOf" srcId="{B58F23C4-2C95-4B71-91B3-5C9465FAB86C}" destId="{E650D95F-25D7-4ED2-ABA4-B960ECFD464A}" srcOrd="1" destOrd="0" presId="urn:microsoft.com/office/officeart/2005/8/layout/list1"/>
    <dgm:cxn modelId="{56E45AA5-C2A6-4D3B-92F3-B26A25E81A5A}" type="presParOf" srcId="{11F88BE4-A37D-48B5-B3C5-5576D75EFB4C}" destId="{6AD23FD2-9872-48B0-9E1D-BF860601E14C}" srcOrd="13" destOrd="0" presId="urn:microsoft.com/office/officeart/2005/8/layout/list1"/>
    <dgm:cxn modelId="{68C5A375-2574-4A31-B282-C422658BE9CF}" type="presParOf" srcId="{11F88BE4-A37D-48B5-B3C5-5576D75EFB4C}" destId="{9C45A62F-EAE1-4D8E-B8DD-6034DFFF347D}" srcOrd="14" destOrd="0" presId="urn:microsoft.com/office/officeart/2005/8/layout/list1"/>
    <dgm:cxn modelId="{D410A203-FA92-4132-BB87-239BD16DFB9C}" type="presParOf" srcId="{11F88BE4-A37D-48B5-B3C5-5576D75EFB4C}" destId="{95FE6B0A-51C9-47BF-9840-78F37B4C87B5}" srcOrd="15" destOrd="0" presId="urn:microsoft.com/office/officeart/2005/8/layout/list1"/>
    <dgm:cxn modelId="{EBF30C16-65CC-4306-BB4F-B997FE7E1421}" type="presParOf" srcId="{11F88BE4-A37D-48B5-B3C5-5576D75EFB4C}" destId="{E3E6786B-86C6-43BF-AB8F-34E5E47C477C}" srcOrd="16" destOrd="0" presId="urn:microsoft.com/office/officeart/2005/8/layout/list1"/>
    <dgm:cxn modelId="{E39B4A39-679B-427F-A718-523A5BD35C11}" type="presParOf" srcId="{E3E6786B-86C6-43BF-AB8F-34E5E47C477C}" destId="{60202653-29C3-4306-BDBC-40BC88566E24}" srcOrd="0" destOrd="0" presId="urn:microsoft.com/office/officeart/2005/8/layout/list1"/>
    <dgm:cxn modelId="{6D9735B1-457F-4ED2-BA80-F769DC6397AB}" type="presParOf" srcId="{E3E6786B-86C6-43BF-AB8F-34E5E47C477C}" destId="{E8970284-99EC-4832-A2E4-C1CC15BA0A1C}" srcOrd="1" destOrd="0" presId="urn:microsoft.com/office/officeart/2005/8/layout/list1"/>
    <dgm:cxn modelId="{D357D7CB-FBAF-45D1-820F-ADFD8FC0448B}" type="presParOf" srcId="{11F88BE4-A37D-48B5-B3C5-5576D75EFB4C}" destId="{CD0497F1-AEA4-4DDC-ABCA-CDCD437D27A8}" srcOrd="17" destOrd="0" presId="urn:microsoft.com/office/officeart/2005/8/layout/list1"/>
    <dgm:cxn modelId="{AD635EF8-B023-44C6-A8D2-CA54927B3B46}" type="presParOf" srcId="{11F88BE4-A37D-48B5-B3C5-5576D75EFB4C}" destId="{D784B789-9012-437D-A6C4-9979C7EE271E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2C8F9-D444-4670-A7B3-73404F250CB1}" type="doc">
      <dgm:prSet loTypeId="urn:microsoft.com/office/officeart/2005/8/layout/vList2" loCatId="list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3170DC79-E6D9-4BEC-B36B-21E6AB353C7D}">
      <dgm:prSet phldrT="[Text]"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To measure  the community health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8A7B5C7-1B3A-4FC3-A8E0-C33EF088A79C}" type="parTrans" cxnId="{CF409D46-3ABC-448B-B4BB-1AFBE5DFB17D}">
      <dgm:prSet/>
      <dgm:spPr/>
      <dgm:t>
        <a:bodyPr/>
        <a:lstStyle/>
        <a:p>
          <a:endParaRPr lang="en-IN"/>
        </a:p>
      </dgm:t>
    </dgm:pt>
    <dgm:pt modelId="{3FEF9B91-1E87-4C1C-B9BE-2435CC67B27E}" type="sibTrans" cxnId="{CF409D46-3ABC-448B-B4BB-1AFBE5DFB17D}">
      <dgm:prSet/>
      <dgm:spPr/>
      <dgm:t>
        <a:bodyPr/>
        <a:lstStyle/>
        <a:p>
          <a:endParaRPr lang="en-IN"/>
        </a:p>
      </dgm:t>
    </dgm:pt>
    <dgm:pt modelId="{C475308D-3E80-4B6C-8759-215CC383A6B4}">
      <dgm:prSet phldrT="[Text]"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For community diagnosis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61509A-B017-421B-942F-B3527531CB30}" type="parTrans" cxnId="{79525B1B-D0F3-4C8F-B4D0-3019D06CCC56}">
      <dgm:prSet/>
      <dgm:spPr/>
      <dgm:t>
        <a:bodyPr/>
        <a:lstStyle/>
        <a:p>
          <a:endParaRPr lang="en-IN"/>
        </a:p>
      </dgm:t>
    </dgm:pt>
    <dgm:pt modelId="{AB695DCD-5008-4D98-A5F9-48AC902E513E}" type="sibTrans" cxnId="{79525B1B-D0F3-4C8F-B4D0-3019D06CCC56}">
      <dgm:prSet/>
      <dgm:spPr/>
      <dgm:t>
        <a:bodyPr/>
        <a:lstStyle/>
        <a:p>
          <a:endParaRPr lang="en-IN"/>
        </a:p>
      </dgm:t>
    </dgm:pt>
    <dgm:pt modelId="{756C6CBE-16C3-4299-A894-38FB4C26F92A}">
      <dgm:prSet phldrT="[Text]"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Finding solution for problems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938216F-FB03-4E68-BB0B-3AA1488781C5}" type="parTrans" cxnId="{49EEAB81-DA8D-4D91-86B6-C85CD4FAEE26}">
      <dgm:prSet/>
      <dgm:spPr/>
      <dgm:t>
        <a:bodyPr/>
        <a:lstStyle/>
        <a:p>
          <a:endParaRPr lang="en-IN"/>
        </a:p>
      </dgm:t>
    </dgm:pt>
    <dgm:pt modelId="{9C8F4B8E-52CD-4E0F-8EE0-95586EBD91F7}" type="sibTrans" cxnId="{49EEAB81-DA8D-4D91-86B6-C85CD4FAEE26}">
      <dgm:prSet/>
      <dgm:spPr/>
      <dgm:t>
        <a:bodyPr/>
        <a:lstStyle/>
        <a:p>
          <a:endParaRPr lang="en-IN"/>
        </a:p>
      </dgm:t>
    </dgm:pt>
    <dgm:pt modelId="{F150DD36-C9D6-4A3B-A82F-F7BC13766C7B}">
      <dgm:prSet custT="1"/>
      <dgm:spPr/>
      <dgm:t>
        <a:bodyPr/>
        <a:lstStyle/>
        <a:p>
          <a:r>
            <a:rPr lang="en-IN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Helps in prioritizing the needs, planning &amp; implementing the intervention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127E2E6-6356-4630-97EA-0989F78181BD}" type="parTrans" cxnId="{6F6BE775-F928-4E50-8C67-6CD18A25ABEA}">
      <dgm:prSet/>
      <dgm:spPr/>
      <dgm:t>
        <a:bodyPr/>
        <a:lstStyle/>
        <a:p>
          <a:endParaRPr lang="en-IN"/>
        </a:p>
      </dgm:t>
    </dgm:pt>
    <dgm:pt modelId="{3C482432-A9EA-43B2-BB66-970D4FA58E7A}" type="sibTrans" cxnId="{6F6BE775-F928-4E50-8C67-6CD18A25ABEA}">
      <dgm:prSet/>
      <dgm:spPr/>
      <dgm:t>
        <a:bodyPr/>
        <a:lstStyle/>
        <a:p>
          <a:endParaRPr lang="en-IN"/>
        </a:p>
      </dgm:t>
    </dgm:pt>
    <dgm:pt modelId="{3EC56952-E9DB-4135-9CD8-89D36F1E9DD0}">
      <dgm:prSet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Development of procedures, definition, classification &amp; methods of collection, analysis storage &amp; retrieval of date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C5F685-04B7-44DE-B0B3-73FB9ED28701}" type="parTrans" cxnId="{DA29AB91-9CB9-4F1F-B724-2E0ACF44F333}">
      <dgm:prSet/>
      <dgm:spPr/>
      <dgm:t>
        <a:bodyPr/>
        <a:lstStyle/>
        <a:p>
          <a:endParaRPr lang="en-IN"/>
        </a:p>
      </dgm:t>
    </dgm:pt>
    <dgm:pt modelId="{1F918499-4A11-421C-BE77-A22C80431CA9}" type="sibTrans" cxnId="{DA29AB91-9CB9-4F1F-B724-2E0ACF44F333}">
      <dgm:prSet/>
      <dgm:spPr/>
      <dgm:t>
        <a:bodyPr/>
        <a:lstStyle/>
        <a:p>
          <a:endParaRPr lang="en-IN"/>
        </a:p>
      </dgm:t>
    </dgm:pt>
    <dgm:pt modelId="{71029532-EFB4-4FA1-8FC2-82F85C4CFFA1}">
      <dgm:prSet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Helps in monitoring &amp; evaluation of health program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46A4E9-9A0F-4D7E-8A4B-25DCB552265F}" type="parTrans" cxnId="{09595A5B-7B89-4D0A-ACE5-DFACD5A1A98B}">
      <dgm:prSet/>
      <dgm:spPr/>
      <dgm:t>
        <a:bodyPr/>
        <a:lstStyle/>
        <a:p>
          <a:endParaRPr lang="en-IN"/>
        </a:p>
      </dgm:t>
    </dgm:pt>
    <dgm:pt modelId="{41683A16-6540-4B38-B228-5531E6DFA0CF}" type="sibTrans" cxnId="{09595A5B-7B89-4D0A-ACE5-DFACD5A1A98B}">
      <dgm:prSet/>
      <dgm:spPr/>
      <dgm:t>
        <a:bodyPr/>
        <a:lstStyle/>
        <a:p>
          <a:endParaRPr lang="en-IN"/>
        </a:p>
      </dgm:t>
    </dgm:pt>
    <dgm:pt modelId="{1507704C-F7F2-4370-B8D1-D61BF56B7F77}">
      <dgm:prSet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Helps in establishing administrative standards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ECEDF6-39D0-4019-A574-D624BE4D0D59}" type="parTrans" cxnId="{E23D18E4-EBA7-49F9-BF9D-F9314DC8AF7C}">
      <dgm:prSet/>
      <dgm:spPr/>
      <dgm:t>
        <a:bodyPr/>
        <a:lstStyle/>
        <a:p>
          <a:endParaRPr lang="en-IN"/>
        </a:p>
      </dgm:t>
    </dgm:pt>
    <dgm:pt modelId="{ADC3041C-2CEC-4CD6-8172-A81E82D5E46C}" type="sibTrans" cxnId="{E23D18E4-EBA7-49F9-BF9D-F9314DC8AF7C}">
      <dgm:prSet/>
      <dgm:spPr/>
      <dgm:t>
        <a:bodyPr/>
        <a:lstStyle/>
        <a:p>
          <a:endParaRPr lang="en-IN"/>
        </a:p>
      </dgm:t>
    </dgm:pt>
    <dgm:pt modelId="{5EA94158-E04B-405B-8B87-6F7F09215F75}">
      <dgm:prSet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Helps in carrying out IEC activities for community &amp; health worker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13EE7E-8D12-41B2-B858-C80A70F1A813}" type="parTrans" cxnId="{FEE53C8A-5C47-4AF0-871E-F9FD9FE8D9CE}">
      <dgm:prSet/>
      <dgm:spPr/>
      <dgm:t>
        <a:bodyPr/>
        <a:lstStyle/>
        <a:p>
          <a:endParaRPr lang="en-IN"/>
        </a:p>
      </dgm:t>
    </dgm:pt>
    <dgm:pt modelId="{0436517D-8F75-40E5-8D02-8C3A5C750B74}" type="sibTrans" cxnId="{FEE53C8A-5C47-4AF0-871E-F9FD9FE8D9CE}">
      <dgm:prSet/>
      <dgm:spPr/>
      <dgm:t>
        <a:bodyPr/>
        <a:lstStyle/>
        <a:p>
          <a:endParaRPr lang="en-IN"/>
        </a:p>
      </dgm:t>
    </dgm:pt>
    <dgm:pt modelId="{AED2BC66-04AB-4096-8B17-5F24F504E31C}">
      <dgm:prSet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It demands social support for health activities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CBDD4E-E4EF-409B-9EA8-6CE23F3892B2}" type="parTrans" cxnId="{FFA5D004-2536-46A5-8657-A4F7E6B82026}">
      <dgm:prSet/>
      <dgm:spPr/>
      <dgm:t>
        <a:bodyPr/>
        <a:lstStyle/>
        <a:p>
          <a:endParaRPr lang="en-IN"/>
        </a:p>
      </dgm:t>
    </dgm:pt>
    <dgm:pt modelId="{9B07F4E4-81C2-4E11-8C55-C7D7BA067801}" type="sibTrans" cxnId="{FFA5D004-2536-46A5-8657-A4F7E6B82026}">
      <dgm:prSet/>
      <dgm:spPr/>
      <dgm:t>
        <a:bodyPr/>
        <a:lstStyle/>
        <a:p>
          <a:endParaRPr lang="en-IN"/>
        </a:p>
      </dgm:t>
    </dgm:pt>
    <dgm:pt modelId="{4D0BE346-92BD-47AD-AA39-91AD9C131C47}">
      <dgm:prSet custT="1"/>
      <dgm:spPr/>
      <dgm:t>
        <a:bodyPr/>
        <a:lstStyle/>
        <a:p>
          <a:r>
            <a: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Used for research &amp; training</a:t>
          </a:r>
          <a:endParaRPr lang="en-IN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D69E89-6635-42D4-BDCE-73D8DF8BB62D}" type="parTrans" cxnId="{925F5283-56EE-4795-82EA-ACFDCD440C9C}">
      <dgm:prSet/>
      <dgm:spPr/>
      <dgm:t>
        <a:bodyPr/>
        <a:lstStyle/>
        <a:p>
          <a:endParaRPr lang="en-IN"/>
        </a:p>
      </dgm:t>
    </dgm:pt>
    <dgm:pt modelId="{41B859C5-0ADD-435E-A599-19BA02013C93}" type="sibTrans" cxnId="{925F5283-56EE-4795-82EA-ACFDCD440C9C}">
      <dgm:prSet/>
      <dgm:spPr/>
      <dgm:t>
        <a:bodyPr/>
        <a:lstStyle/>
        <a:p>
          <a:endParaRPr lang="en-IN"/>
        </a:p>
      </dgm:t>
    </dgm:pt>
    <dgm:pt modelId="{89A4D26B-25E5-4FA2-AE55-C395EC3D068B}" type="pres">
      <dgm:prSet presAssocID="{EDB2C8F9-D444-4670-A7B3-73404F250C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625B6C-EA76-4550-869F-FD56E5763062}" type="pres">
      <dgm:prSet presAssocID="{3170DC79-E6D9-4BEC-B36B-21E6AB353C7D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58D086-0AC7-4564-9CE7-E13C665E7875}" type="pres">
      <dgm:prSet presAssocID="{3FEF9B91-1E87-4C1C-B9BE-2435CC67B27E}" presName="spacer" presStyleCnt="0"/>
      <dgm:spPr/>
    </dgm:pt>
    <dgm:pt modelId="{7ADC4598-8897-4A59-8981-12A7ABA1B50C}" type="pres">
      <dgm:prSet presAssocID="{C475308D-3E80-4B6C-8759-215CC383A6B4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D7320E-25E0-43D5-8F52-2BD508DDC238}" type="pres">
      <dgm:prSet presAssocID="{AB695DCD-5008-4D98-A5F9-48AC902E513E}" presName="spacer" presStyleCnt="0"/>
      <dgm:spPr/>
    </dgm:pt>
    <dgm:pt modelId="{2B1CBB92-DA4D-4CBE-AE92-F47A32DE3819}" type="pres">
      <dgm:prSet presAssocID="{756C6CBE-16C3-4299-A894-38FB4C26F92A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EB28B3-637A-4D83-810F-E3045699B0CB}" type="pres">
      <dgm:prSet presAssocID="{9C8F4B8E-52CD-4E0F-8EE0-95586EBD91F7}" presName="spacer" presStyleCnt="0"/>
      <dgm:spPr/>
    </dgm:pt>
    <dgm:pt modelId="{B834DEEC-18C4-4959-8748-DC354FC11CAA}" type="pres">
      <dgm:prSet presAssocID="{3EC56952-E9DB-4135-9CD8-89D36F1E9DD0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B1789D-0C5E-4AEA-AA9B-D042471EF82E}" type="pres">
      <dgm:prSet presAssocID="{1F918499-4A11-421C-BE77-A22C80431CA9}" presName="spacer" presStyleCnt="0"/>
      <dgm:spPr/>
    </dgm:pt>
    <dgm:pt modelId="{943794BE-78C3-47AA-BED2-D8FB780F3100}" type="pres">
      <dgm:prSet presAssocID="{F150DD36-C9D6-4A3B-A82F-F7BC13766C7B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42FDD9-2F13-4D85-AF04-D00F9124B8FF}" type="pres">
      <dgm:prSet presAssocID="{3C482432-A9EA-43B2-BB66-970D4FA58E7A}" presName="spacer" presStyleCnt="0"/>
      <dgm:spPr/>
    </dgm:pt>
    <dgm:pt modelId="{E3159303-DBC6-491E-B9A4-0A59F9EA4138}" type="pres">
      <dgm:prSet presAssocID="{71029532-EFB4-4FA1-8FC2-82F85C4CFFA1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110C8-352E-4F84-BE06-E4AEEEF91AC9}" type="pres">
      <dgm:prSet presAssocID="{41683A16-6540-4B38-B228-5531E6DFA0CF}" presName="spacer" presStyleCnt="0"/>
      <dgm:spPr/>
    </dgm:pt>
    <dgm:pt modelId="{32A89BA4-6358-4EB2-854A-4F95795C0A33}" type="pres">
      <dgm:prSet presAssocID="{1507704C-F7F2-4370-B8D1-D61BF56B7F77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78844A-AF19-4EF3-A8D0-8424EA607994}" type="pres">
      <dgm:prSet presAssocID="{ADC3041C-2CEC-4CD6-8172-A81E82D5E46C}" presName="spacer" presStyleCnt="0"/>
      <dgm:spPr/>
    </dgm:pt>
    <dgm:pt modelId="{56FC9BAC-C638-4251-834A-37DCA5D13D3E}" type="pres">
      <dgm:prSet presAssocID="{5EA94158-E04B-405B-8B87-6F7F09215F75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6CFA2-B050-431F-BCEC-94E069E286ED}" type="pres">
      <dgm:prSet presAssocID="{0436517D-8F75-40E5-8D02-8C3A5C750B74}" presName="spacer" presStyleCnt="0"/>
      <dgm:spPr/>
    </dgm:pt>
    <dgm:pt modelId="{8F6265F1-F184-4B87-AF17-CEC8B1A2D0CB}" type="pres">
      <dgm:prSet presAssocID="{AED2BC66-04AB-4096-8B17-5F24F504E31C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F8E03-794A-4373-AB38-885E9D5EF4CB}" type="pres">
      <dgm:prSet presAssocID="{9B07F4E4-81C2-4E11-8C55-C7D7BA067801}" presName="spacer" presStyleCnt="0"/>
      <dgm:spPr/>
    </dgm:pt>
    <dgm:pt modelId="{35F3C341-161C-46EC-A34B-48E868DF29DE}" type="pres">
      <dgm:prSet presAssocID="{4D0BE346-92BD-47AD-AA39-91AD9C131C47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3AEC42-A50A-4F56-99EA-7B47EAB095A4}" type="presOf" srcId="{3EC56952-E9DB-4135-9CD8-89D36F1E9DD0}" destId="{B834DEEC-18C4-4959-8748-DC354FC11CAA}" srcOrd="0" destOrd="0" presId="urn:microsoft.com/office/officeart/2005/8/layout/vList2"/>
    <dgm:cxn modelId="{79525B1B-D0F3-4C8F-B4D0-3019D06CCC56}" srcId="{EDB2C8F9-D444-4670-A7B3-73404F250CB1}" destId="{C475308D-3E80-4B6C-8759-215CC383A6B4}" srcOrd="1" destOrd="0" parTransId="{2D61509A-B017-421B-942F-B3527531CB30}" sibTransId="{AB695DCD-5008-4D98-A5F9-48AC902E513E}"/>
    <dgm:cxn modelId="{074BA79F-9D51-4ED1-8067-85812767F702}" type="presOf" srcId="{5EA94158-E04B-405B-8B87-6F7F09215F75}" destId="{56FC9BAC-C638-4251-834A-37DCA5D13D3E}" srcOrd="0" destOrd="0" presId="urn:microsoft.com/office/officeart/2005/8/layout/vList2"/>
    <dgm:cxn modelId="{792D43CD-476D-41BC-A483-CCF86113B94F}" type="presOf" srcId="{AED2BC66-04AB-4096-8B17-5F24F504E31C}" destId="{8F6265F1-F184-4B87-AF17-CEC8B1A2D0CB}" srcOrd="0" destOrd="0" presId="urn:microsoft.com/office/officeart/2005/8/layout/vList2"/>
    <dgm:cxn modelId="{DA29AB91-9CB9-4F1F-B724-2E0ACF44F333}" srcId="{EDB2C8F9-D444-4670-A7B3-73404F250CB1}" destId="{3EC56952-E9DB-4135-9CD8-89D36F1E9DD0}" srcOrd="3" destOrd="0" parTransId="{06C5F685-04B7-44DE-B0B3-73FB9ED28701}" sibTransId="{1F918499-4A11-421C-BE77-A22C80431CA9}"/>
    <dgm:cxn modelId="{AB036A3B-484B-48AD-8C20-EE3D1DFF8523}" type="presOf" srcId="{EDB2C8F9-D444-4670-A7B3-73404F250CB1}" destId="{89A4D26B-25E5-4FA2-AE55-C395EC3D068B}" srcOrd="0" destOrd="0" presId="urn:microsoft.com/office/officeart/2005/8/layout/vList2"/>
    <dgm:cxn modelId="{E23D18E4-EBA7-49F9-BF9D-F9314DC8AF7C}" srcId="{EDB2C8F9-D444-4670-A7B3-73404F250CB1}" destId="{1507704C-F7F2-4370-B8D1-D61BF56B7F77}" srcOrd="6" destOrd="0" parTransId="{30ECEDF6-39D0-4019-A574-D624BE4D0D59}" sibTransId="{ADC3041C-2CEC-4CD6-8172-A81E82D5E46C}"/>
    <dgm:cxn modelId="{CAB80A37-620B-4221-9DD0-EF34B1EC0770}" type="presOf" srcId="{F150DD36-C9D6-4A3B-A82F-F7BC13766C7B}" destId="{943794BE-78C3-47AA-BED2-D8FB780F3100}" srcOrd="0" destOrd="0" presId="urn:microsoft.com/office/officeart/2005/8/layout/vList2"/>
    <dgm:cxn modelId="{D594E9B8-81A8-4E41-8571-5FA8C06B06DE}" type="presOf" srcId="{756C6CBE-16C3-4299-A894-38FB4C26F92A}" destId="{2B1CBB92-DA4D-4CBE-AE92-F47A32DE3819}" srcOrd="0" destOrd="0" presId="urn:microsoft.com/office/officeart/2005/8/layout/vList2"/>
    <dgm:cxn modelId="{BCDD53C4-AAC9-485E-B425-92694BE05E54}" type="presOf" srcId="{C475308D-3E80-4B6C-8759-215CC383A6B4}" destId="{7ADC4598-8897-4A59-8981-12A7ABA1B50C}" srcOrd="0" destOrd="0" presId="urn:microsoft.com/office/officeart/2005/8/layout/vList2"/>
    <dgm:cxn modelId="{6F6BE775-F928-4E50-8C67-6CD18A25ABEA}" srcId="{EDB2C8F9-D444-4670-A7B3-73404F250CB1}" destId="{F150DD36-C9D6-4A3B-A82F-F7BC13766C7B}" srcOrd="4" destOrd="0" parTransId="{D127E2E6-6356-4630-97EA-0989F78181BD}" sibTransId="{3C482432-A9EA-43B2-BB66-970D4FA58E7A}"/>
    <dgm:cxn modelId="{D54E2CB7-68D8-4DA9-B777-470C4A86660A}" type="presOf" srcId="{1507704C-F7F2-4370-B8D1-D61BF56B7F77}" destId="{32A89BA4-6358-4EB2-854A-4F95795C0A33}" srcOrd="0" destOrd="0" presId="urn:microsoft.com/office/officeart/2005/8/layout/vList2"/>
    <dgm:cxn modelId="{4906432F-DF9A-4369-8484-D179DF8421E3}" type="presOf" srcId="{3170DC79-E6D9-4BEC-B36B-21E6AB353C7D}" destId="{8A625B6C-EA76-4550-869F-FD56E5763062}" srcOrd="0" destOrd="0" presId="urn:microsoft.com/office/officeart/2005/8/layout/vList2"/>
    <dgm:cxn modelId="{7A8B4AF4-5A9D-4460-94E8-1BCE48783CFA}" type="presOf" srcId="{4D0BE346-92BD-47AD-AA39-91AD9C131C47}" destId="{35F3C341-161C-46EC-A34B-48E868DF29DE}" srcOrd="0" destOrd="0" presId="urn:microsoft.com/office/officeart/2005/8/layout/vList2"/>
    <dgm:cxn modelId="{FEE53C8A-5C47-4AF0-871E-F9FD9FE8D9CE}" srcId="{EDB2C8F9-D444-4670-A7B3-73404F250CB1}" destId="{5EA94158-E04B-405B-8B87-6F7F09215F75}" srcOrd="7" destOrd="0" parTransId="{1413EE7E-8D12-41B2-B858-C80A70F1A813}" sibTransId="{0436517D-8F75-40E5-8D02-8C3A5C750B74}"/>
    <dgm:cxn modelId="{09595A5B-7B89-4D0A-ACE5-DFACD5A1A98B}" srcId="{EDB2C8F9-D444-4670-A7B3-73404F250CB1}" destId="{71029532-EFB4-4FA1-8FC2-82F85C4CFFA1}" srcOrd="5" destOrd="0" parTransId="{0D46A4E9-9A0F-4D7E-8A4B-25DCB552265F}" sibTransId="{41683A16-6540-4B38-B228-5531E6DFA0CF}"/>
    <dgm:cxn modelId="{FFA5D004-2536-46A5-8657-A4F7E6B82026}" srcId="{EDB2C8F9-D444-4670-A7B3-73404F250CB1}" destId="{AED2BC66-04AB-4096-8B17-5F24F504E31C}" srcOrd="8" destOrd="0" parTransId="{69CBDD4E-E4EF-409B-9EA8-6CE23F3892B2}" sibTransId="{9B07F4E4-81C2-4E11-8C55-C7D7BA067801}"/>
    <dgm:cxn modelId="{403C9D08-5F7F-43E8-B95A-DDC9090035D1}" type="presOf" srcId="{71029532-EFB4-4FA1-8FC2-82F85C4CFFA1}" destId="{E3159303-DBC6-491E-B9A4-0A59F9EA4138}" srcOrd="0" destOrd="0" presId="urn:microsoft.com/office/officeart/2005/8/layout/vList2"/>
    <dgm:cxn modelId="{49EEAB81-DA8D-4D91-86B6-C85CD4FAEE26}" srcId="{EDB2C8F9-D444-4670-A7B3-73404F250CB1}" destId="{756C6CBE-16C3-4299-A894-38FB4C26F92A}" srcOrd="2" destOrd="0" parTransId="{5938216F-FB03-4E68-BB0B-3AA1488781C5}" sibTransId="{9C8F4B8E-52CD-4E0F-8EE0-95586EBD91F7}"/>
    <dgm:cxn modelId="{CF409D46-3ABC-448B-B4BB-1AFBE5DFB17D}" srcId="{EDB2C8F9-D444-4670-A7B3-73404F250CB1}" destId="{3170DC79-E6D9-4BEC-B36B-21E6AB353C7D}" srcOrd="0" destOrd="0" parTransId="{08A7B5C7-1B3A-4FC3-A8E0-C33EF088A79C}" sibTransId="{3FEF9B91-1E87-4C1C-B9BE-2435CC67B27E}"/>
    <dgm:cxn modelId="{925F5283-56EE-4795-82EA-ACFDCD440C9C}" srcId="{EDB2C8F9-D444-4670-A7B3-73404F250CB1}" destId="{4D0BE346-92BD-47AD-AA39-91AD9C131C47}" srcOrd="9" destOrd="0" parTransId="{B0D69E89-6635-42D4-BDCE-73D8DF8BB62D}" sibTransId="{41B859C5-0ADD-435E-A599-19BA02013C93}"/>
    <dgm:cxn modelId="{70F17D1D-EACE-4B0E-AF41-B28F43FA475D}" type="presParOf" srcId="{89A4D26B-25E5-4FA2-AE55-C395EC3D068B}" destId="{8A625B6C-EA76-4550-869F-FD56E5763062}" srcOrd="0" destOrd="0" presId="urn:microsoft.com/office/officeart/2005/8/layout/vList2"/>
    <dgm:cxn modelId="{5C9CFDBE-19CC-4DBB-B26C-4302193DBF8A}" type="presParOf" srcId="{89A4D26B-25E5-4FA2-AE55-C395EC3D068B}" destId="{D358D086-0AC7-4564-9CE7-E13C665E7875}" srcOrd="1" destOrd="0" presId="urn:microsoft.com/office/officeart/2005/8/layout/vList2"/>
    <dgm:cxn modelId="{1CE08740-D633-4F38-94D5-FAA0AAF1AB35}" type="presParOf" srcId="{89A4D26B-25E5-4FA2-AE55-C395EC3D068B}" destId="{7ADC4598-8897-4A59-8981-12A7ABA1B50C}" srcOrd="2" destOrd="0" presId="urn:microsoft.com/office/officeart/2005/8/layout/vList2"/>
    <dgm:cxn modelId="{E13A1AC8-6F2C-4781-BA56-ACAF82A6231F}" type="presParOf" srcId="{89A4D26B-25E5-4FA2-AE55-C395EC3D068B}" destId="{44D7320E-25E0-43D5-8F52-2BD508DDC238}" srcOrd="3" destOrd="0" presId="urn:microsoft.com/office/officeart/2005/8/layout/vList2"/>
    <dgm:cxn modelId="{A51C7E0F-240B-46D2-A4D8-DFD194F27C1F}" type="presParOf" srcId="{89A4D26B-25E5-4FA2-AE55-C395EC3D068B}" destId="{2B1CBB92-DA4D-4CBE-AE92-F47A32DE3819}" srcOrd="4" destOrd="0" presId="urn:microsoft.com/office/officeart/2005/8/layout/vList2"/>
    <dgm:cxn modelId="{35037EC4-6FF5-4E49-8D58-35DFAB104769}" type="presParOf" srcId="{89A4D26B-25E5-4FA2-AE55-C395EC3D068B}" destId="{7CEB28B3-637A-4D83-810F-E3045699B0CB}" srcOrd="5" destOrd="0" presId="urn:microsoft.com/office/officeart/2005/8/layout/vList2"/>
    <dgm:cxn modelId="{961FFC43-FCAC-4A9E-9268-D45ABA19F090}" type="presParOf" srcId="{89A4D26B-25E5-4FA2-AE55-C395EC3D068B}" destId="{B834DEEC-18C4-4959-8748-DC354FC11CAA}" srcOrd="6" destOrd="0" presId="urn:microsoft.com/office/officeart/2005/8/layout/vList2"/>
    <dgm:cxn modelId="{A272835F-CB0E-4785-AA17-1ED3CB0F34FA}" type="presParOf" srcId="{89A4D26B-25E5-4FA2-AE55-C395EC3D068B}" destId="{A5B1789D-0C5E-4AEA-AA9B-D042471EF82E}" srcOrd="7" destOrd="0" presId="urn:microsoft.com/office/officeart/2005/8/layout/vList2"/>
    <dgm:cxn modelId="{A3589753-DA47-47AE-B909-6732AB4DD7A8}" type="presParOf" srcId="{89A4D26B-25E5-4FA2-AE55-C395EC3D068B}" destId="{943794BE-78C3-47AA-BED2-D8FB780F3100}" srcOrd="8" destOrd="0" presId="urn:microsoft.com/office/officeart/2005/8/layout/vList2"/>
    <dgm:cxn modelId="{D1BB671E-0968-4E75-84DA-740A2E73FBBF}" type="presParOf" srcId="{89A4D26B-25E5-4FA2-AE55-C395EC3D068B}" destId="{8342FDD9-2F13-4D85-AF04-D00F9124B8FF}" srcOrd="9" destOrd="0" presId="urn:microsoft.com/office/officeart/2005/8/layout/vList2"/>
    <dgm:cxn modelId="{56A061C2-462A-4745-9BE7-2F3C8A02842C}" type="presParOf" srcId="{89A4D26B-25E5-4FA2-AE55-C395EC3D068B}" destId="{E3159303-DBC6-491E-B9A4-0A59F9EA4138}" srcOrd="10" destOrd="0" presId="urn:microsoft.com/office/officeart/2005/8/layout/vList2"/>
    <dgm:cxn modelId="{894B82A8-8BFA-481A-9996-CD7A8888AE7D}" type="presParOf" srcId="{89A4D26B-25E5-4FA2-AE55-C395EC3D068B}" destId="{2E7110C8-352E-4F84-BE06-E4AEEEF91AC9}" srcOrd="11" destOrd="0" presId="urn:microsoft.com/office/officeart/2005/8/layout/vList2"/>
    <dgm:cxn modelId="{83505A01-5129-4142-A5E6-5F623CC0252B}" type="presParOf" srcId="{89A4D26B-25E5-4FA2-AE55-C395EC3D068B}" destId="{32A89BA4-6358-4EB2-854A-4F95795C0A33}" srcOrd="12" destOrd="0" presId="urn:microsoft.com/office/officeart/2005/8/layout/vList2"/>
    <dgm:cxn modelId="{F9A9B33E-B559-4031-B12A-0BEFE47EF37B}" type="presParOf" srcId="{89A4D26B-25E5-4FA2-AE55-C395EC3D068B}" destId="{5D78844A-AF19-4EF3-A8D0-8424EA607994}" srcOrd="13" destOrd="0" presId="urn:microsoft.com/office/officeart/2005/8/layout/vList2"/>
    <dgm:cxn modelId="{C4074447-DB62-4FD7-A7B9-6D3695834122}" type="presParOf" srcId="{89A4D26B-25E5-4FA2-AE55-C395EC3D068B}" destId="{56FC9BAC-C638-4251-834A-37DCA5D13D3E}" srcOrd="14" destOrd="0" presId="urn:microsoft.com/office/officeart/2005/8/layout/vList2"/>
    <dgm:cxn modelId="{55758E8F-47FE-4722-9590-2C55C5F2E982}" type="presParOf" srcId="{89A4D26B-25E5-4FA2-AE55-C395EC3D068B}" destId="{FA46CFA2-B050-431F-BCEC-94E069E286ED}" srcOrd="15" destOrd="0" presId="urn:microsoft.com/office/officeart/2005/8/layout/vList2"/>
    <dgm:cxn modelId="{84691232-2407-44D7-87CE-E97DB15EECA9}" type="presParOf" srcId="{89A4D26B-25E5-4FA2-AE55-C395EC3D068B}" destId="{8F6265F1-F184-4B87-AF17-CEC8B1A2D0CB}" srcOrd="16" destOrd="0" presId="urn:microsoft.com/office/officeart/2005/8/layout/vList2"/>
    <dgm:cxn modelId="{981E38CC-0787-4A0C-BA66-66732DB750A7}" type="presParOf" srcId="{89A4D26B-25E5-4FA2-AE55-C395EC3D068B}" destId="{689F8E03-794A-4373-AB38-885E9D5EF4CB}" srcOrd="17" destOrd="0" presId="urn:microsoft.com/office/officeart/2005/8/layout/vList2"/>
    <dgm:cxn modelId="{6F7D5289-3BCB-4AEE-BC18-8ABA8110DA2E}" type="presParOf" srcId="{89A4D26B-25E5-4FA2-AE55-C395EC3D068B}" destId="{35F3C341-161C-46EC-A34B-48E868DF29DE}" srcOrd="18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6F58E6-FB07-4BD2-AE81-2411BAF8C614}" type="doc">
      <dgm:prSet loTypeId="urn:microsoft.com/office/officeart/2005/8/layout/radial3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66F5AFED-332C-48EB-BE9A-FCEB7EC56696}">
      <dgm:prSet phldrT="[Text]"/>
      <dgm:spPr/>
      <dgm:t>
        <a:bodyPr/>
        <a:lstStyle/>
        <a:p>
          <a:r>
            <a:rPr lang="en-IN" dirty="0" smtClean="0"/>
            <a:t>QUALITIES OF DATA</a:t>
          </a:r>
          <a:endParaRPr lang="en-IN" dirty="0"/>
        </a:p>
      </dgm:t>
    </dgm:pt>
    <dgm:pt modelId="{2C8557AB-5FDB-4FA1-9260-B06459238261}" type="parTrans" cxnId="{0D1A5506-A552-4C0F-BE6A-82556CEDC1E2}">
      <dgm:prSet/>
      <dgm:spPr/>
      <dgm:t>
        <a:bodyPr/>
        <a:lstStyle/>
        <a:p>
          <a:endParaRPr lang="en-IN"/>
        </a:p>
      </dgm:t>
    </dgm:pt>
    <dgm:pt modelId="{92AC49BF-65C0-421F-81AB-7DD3CAD2BD9A}" type="sibTrans" cxnId="{0D1A5506-A552-4C0F-BE6A-82556CEDC1E2}">
      <dgm:prSet/>
      <dgm:spPr/>
      <dgm:t>
        <a:bodyPr/>
        <a:lstStyle/>
        <a:p>
          <a:endParaRPr lang="en-IN"/>
        </a:p>
      </dgm:t>
    </dgm:pt>
    <dgm:pt modelId="{69425759-B7C1-4569-9326-7824DE973B56}">
      <dgm:prSet phldrT="[Text]" custT="1"/>
      <dgm:spPr/>
      <dgm:t>
        <a:bodyPr/>
        <a:lstStyle/>
        <a:p>
          <a:r>
            <a:rPr lang="en-IN" sz="1600" b="1" dirty="0" smtClean="0">
              <a:latin typeface="Times New Roman" pitchFamily="18" charset="0"/>
              <a:cs typeface="Times New Roman" pitchFamily="18" charset="0"/>
            </a:rPr>
            <a:t>RELAVENT</a:t>
          </a:r>
          <a:endParaRPr lang="en-IN" sz="1600" b="1" dirty="0">
            <a:latin typeface="Times New Roman" pitchFamily="18" charset="0"/>
            <a:cs typeface="Times New Roman" pitchFamily="18" charset="0"/>
          </a:endParaRPr>
        </a:p>
      </dgm:t>
    </dgm:pt>
    <dgm:pt modelId="{3CC76E3D-59ED-45BA-ACDA-2A5539CE94EA}" type="parTrans" cxnId="{DB0C8BB6-5601-4A35-B644-C839B876EFBE}">
      <dgm:prSet/>
      <dgm:spPr/>
      <dgm:t>
        <a:bodyPr/>
        <a:lstStyle/>
        <a:p>
          <a:endParaRPr lang="en-IN"/>
        </a:p>
      </dgm:t>
    </dgm:pt>
    <dgm:pt modelId="{C919BF2A-B98C-434E-B277-D512DD633EE6}" type="sibTrans" cxnId="{DB0C8BB6-5601-4A35-B644-C839B876EFBE}">
      <dgm:prSet/>
      <dgm:spPr/>
      <dgm:t>
        <a:bodyPr/>
        <a:lstStyle/>
        <a:p>
          <a:endParaRPr lang="en-IN"/>
        </a:p>
      </dgm:t>
    </dgm:pt>
    <dgm:pt modelId="{2EB4820F-9278-43D1-8279-45BBEEA11D5C}">
      <dgm:prSet phldrT="[Text]" custT="1"/>
      <dgm:spPr/>
      <dgm:t>
        <a:bodyPr/>
        <a:lstStyle/>
        <a:p>
          <a:r>
            <a:rPr lang="en-IN" sz="1600" b="1" dirty="0" smtClean="0">
              <a:latin typeface="Times New Roman" pitchFamily="18" charset="0"/>
              <a:cs typeface="Times New Roman" pitchFamily="18" charset="0"/>
            </a:rPr>
            <a:t>SENSITIVE</a:t>
          </a:r>
          <a:endParaRPr lang="en-IN" sz="1600" b="1" dirty="0">
            <a:latin typeface="Times New Roman" pitchFamily="18" charset="0"/>
            <a:cs typeface="Times New Roman" pitchFamily="18" charset="0"/>
          </a:endParaRPr>
        </a:p>
      </dgm:t>
    </dgm:pt>
    <dgm:pt modelId="{B1930B0E-C94D-42D3-9B50-FB30D7A3C54B}" type="parTrans" cxnId="{525A800C-BAB2-437D-AC1B-02E6BF744271}">
      <dgm:prSet/>
      <dgm:spPr/>
      <dgm:t>
        <a:bodyPr/>
        <a:lstStyle/>
        <a:p>
          <a:endParaRPr lang="en-IN"/>
        </a:p>
      </dgm:t>
    </dgm:pt>
    <dgm:pt modelId="{AACE62FF-2135-4581-951D-1F144747A7E6}" type="sibTrans" cxnId="{525A800C-BAB2-437D-AC1B-02E6BF744271}">
      <dgm:prSet/>
      <dgm:spPr/>
      <dgm:t>
        <a:bodyPr/>
        <a:lstStyle/>
        <a:p>
          <a:endParaRPr lang="en-IN"/>
        </a:p>
      </dgm:t>
    </dgm:pt>
    <dgm:pt modelId="{F0175603-8B6E-48F3-A162-E1E7622FBE1E}">
      <dgm:prSet phldrT="[Text]" custT="1"/>
      <dgm:spPr/>
      <dgm:t>
        <a:bodyPr/>
        <a:lstStyle/>
        <a:p>
          <a:r>
            <a:rPr lang="en-IN" sz="1600" b="1" dirty="0" smtClean="0">
              <a:latin typeface="Times New Roman" pitchFamily="18" charset="0"/>
              <a:cs typeface="Times New Roman" pitchFamily="18" charset="0"/>
            </a:rPr>
            <a:t>ACCURATE</a:t>
          </a:r>
          <a:endParaRPr lang="en-IN" sz="1600" b="1" dirty="0">
            <a:latin typeface="Times New Roman" pitchFamily="18" charset="0"/>
            <a:cs typeface="Times New Roman" pitchFamily="18" charset="0"/>
          </a:endParaRPr>
        </a:p>
      </dgm:t>
    </dgm:pt>
    <dgm:pt modelId="{2E45FCDB-0E6D-4860-B7F2-3630C5E6355C}" type="parTrans" cxnId="{B807CE94-2943-4B3A-97F0-1D29BFE22860}">
      <dgm:prSet/>
      <dgm:spPr/>
      <dgm:t>
        <a:bodyPr/>
        <a:lstStyle/>
        <a:p>
          <a:endParaRPr lang="en-IN"/>
        </a:p>
      </dgm:t>
    </dgm:pt>
    <dgm:pt modelId="{63E907EB-CDD1-4D47-AEEF-72C568FBE4AC}" type="sibTrans" cxnId="{B807CE94-2943-4B3A-97F0-1D29BFE22860}">
      <dgm:prSet/>
      <dgm:spPr/>
      <dgm:t>
        <a:bodyPr/>
        <a:lstStyle/>
        <a:p>
          <a:endParaRPr lang="en-IN"/>
        </a:p>
      </dgm:t>
    </dgm:pt>
    <dgm:pt modelId="{8340E65C-3F98-445E-825C-AC24D60037D9}">
      <dgm:prSet phldrT="[Text]" custT="1"/>
      <dgm:spPr/>
      <dgm:t>
        <a:bodyPr/>
        <a:lstStyle/>
        <a:p>
          <a:r>
            <a:rPr lang="en-IN" sz="1600" b="1" dirty="0" smtClean="0">
              <a:latin typeface="Times New Roman" pitchFamily="18" charset="0"/>
              <a:cs typeface="Times New Roman" pitchFamily="18" charset="0"/>
            </a:rPr>
            <a:t>CAPABLE OF ANALYSIS &amp; INTERPRITATION</a:t>
          </a:r>
          <a:endParaRPr lang="en-IN" sz="1600" b="1" dirty="0">
            <a:latin typeface="Times New Roman" pitchFamily="18" charset="0"/>
            <a:cs typeface="Times New Roman" pitchFamily="18" charset="0"/>
          </a:endParaRPr>
        </a:p>
      </dgm:t>
    </dgm:pt>
    <dgm:pt modelId="{78CC1C05-7462-464B-8D7C-8591AF9B0139}" type="parTrans" cxnId="{D4C8BE06-C97B-40EA-AD83-2D5304D3D16F}">
      <dgm:prSet/>
      <dgm:spPr/>
      <dgm:t>
        <a:bodyPr/>
        <a:lstStyle/>
        <a:p>
          <a:endParaRPr lang="en-IN"/>
        </a:p>
      </dgm:t>
    </dgm:pt>
    <dgm:pt modelId="{96565910-784C-4974-81D1-E2C473472CC3}" type="sibTrans" cxnId="{D4C8BE06-C97B-40EA-AD83-2D5304D3D16F}">
      <dgm:prSet/>
      <dgm:spPr/>
      <dgm:t>
        <a:bodyPr/>
        <a:lstStyle/>
        <a:p>
          <a:endParaRPr lang="en-IN"/>
        </a:p>
      </dgm:t>
    </dgm:pt>
    <dgm:pt modelId="{F212AA06-2030-443A-9B3E-1D1842DD585B}">
      <dgm:prSet custT="1"/>
      <dgm:spPr/>
      <dgm:t>
        <a:bodyPr/>
        <a:lstStyle/>
        <a:p>
          <a:r>
            <a:rPr lang="en-IN" sz="1600" b="1" dirty="0" smtClean="0">
              <a:latin typeface="Times New Roman" pitchFamily="18" charset="0"/>
              <a:cs typeface="Times New Roman" pitchFamily="18" charset="0"/>
            </a:rPr>
            <a:t>TIMELY</a:t>
          </a:r>
          <a:endParaRPr lang="en-IN" sz="1600" b="1" dirty="0">
            <a:latin typeface="Times New Roman" pitchFamily="18" charset="0"/>
            <a:cs typeface="Times New Roman" pitchFamily="18" charset="0"/>
          </a:endParaRPr>
        </a:p>
      </dgm:t>
    </dgm:pt>
    <dgm:pt modelId="{59AEB7B8-4901-4751-A339-FCD47A628EB1}" type="parTrans" cxnId="{DB1F6FA9-54C5-48FD-ADB0-D0FACC47F9AE}">
      <dgm:prSet/>
      <dgm:spPr/>
      <dgm:t>
        <a:bodyPr/>
        <a:lstStyle/>
        <a:p>
          <a:endParaRPr lang="en-IN"/>
        </a:p>
      </dgm:t>
    </dgm:pt>
    <dgm:pt modelId="{4329FDBC-30DC-45F0-9AB9-6F812424C65E}" type="sibTrans" cxnId="{DB1F6FA9-54C5-48FD-ADB0-D0FACC47F9AE}">
      <dgm:prSet/>
      <dgm:spPr/>
      <dgm:t>
        <a:bodyPr/>
        <a:lstStyle/>
        <a:p>
          <a:endParaRPr lang="en-IN"/>
        </a:p>
      </dgm:t>
    </dgm:pt>
    <dgm:pt modelId="{326ED1B5-3900-4483-AFB8-CDC883E0FBCA}" type="pres">
      <dgm:prSet presAssocID="{2E6F58E6-FB07-4BD2-AE81-2411BAF8C61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87E2B9-19FF-44AC-9FE1-6634777E31A9}" type="pres">
      <dgm:prSet presAssocID="{2E6F58E6-FB07-4BD2-AE81-2411BAF8C614}" presName="radial" presStyleCnt="0">
        <dgm:presLayoutVars>
          <dgm:animLvl val="ctr"/>
        </dgm:presLayoutVars>
      </dgm:prSet>
      <dgm:spPr/>
    </dgm:pt>
    <dgm:pt modelId="{DE06162A-C961-4747-8F31-904A17188D07}" type="pres">
      <dgm:prSet presAssocID="{66F5AFED-332C-48EB-BE9A-FCEB7EC56696}" presName="centerShape" presStyleLbl="vennNode1" presStyleIdx="0" presStyleCnt="6" custScaleX="101965"/>
      <dgm:spPr/>
      <dgm:t>
        <a:bodyPr/>
        <a:lstStyle/>
        <a:p>
          <a:endParaRPr lang="en-IN"/>
        </a:p>
      </dgm:t>
    </dgm:pt>
    <dgm:pt modelId="{74215AAF-EB89-4986-A4C7-B5B3EFC1FA07}" type="pres">
      <dgm:prSet presAssocID="{69425759-B7C1-4569-9326-7824DE973B56}" presName="node" presStyleLbl="vennNode1" presStyleIdx="1" presStyleCnt="6" custScaleX="14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48CAE-5A8C-459B-996D-67D6EDB5E94C}" type="pres">
      <dgm:prSet presAssocID="{2EB4820F-9278-43D1-8279-45BBEEA11D5C}" presName="node" presStyleLbl="vennNode1" presStyleIdx="2" presStyleCnt="6" custScaleX="14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54C73F-504F-443C-B293-974505D276CF}" type="pres">
      <dgm:prSet presAssocID="{F0175603-8B6E-48F3-A162-E1E7622FBE1E}" presName="node" presStyleLbl="vennNode1" presStyleIdx="3" presStyleCnt="6" custScaleX="14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2CD202-3BEA-4A27-828C-AC09852BB6EE}" type="pres">
      <dgm:prSet presAssocID="{8340E65C-3F98-445E-825C-AC24D60037D9}" presName="node" presStyleLbl="vennNode1" presStyleIdx="4" presStyleCnt="6" custScaleX="14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108E24-C72A-4D99-8105-9CC7195C75A2}" type="pres">
      <dgm:prSet presAssocID="{F212AA06-2030-443A-9B3E-1D1842DD585B}" presName="node" presStyleLbl="vennNode1" presStyleIdx="5" presStyleCnt="6" custScaleX="14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07CE94-2943-4B3A-97F0-1D29BFE22860}" srcId="{66F5AFED-332C-48EB-BE9A-FCEB7EC56696}" destId="{F0175603-8B6E-48F3-A162-E1E7622FBE1E}" srcOrd="2" destOrd="0" parTransId="{2E45FCDB-0E6D-4860-B7F2-3630C5E6355C}" sibTransId="{63E907EB-CDD1-4D47-AEEF-72C568FBE4AC}"/>
    <dgm:cxn modelId="{DB1F6FA9-54C5-48FD-ADB0-D0FACC47F9AE}" srcId="{66F5AFED-332C-48EB-BE9A-FCEB7EC56696}" destId="{F212AA06-2030-443A-9B3E-1D1842DD585B}" srcOrd="4" destOrd="0" parTransId="{59AEB7B8-4901-4751-A339-FCD47A628EB1}" sibTransId="{4329FDBC-30DC-45F0-9AB9-6F812424C65E}"/>
    <dgm:cxn modelId="{DD28DD78-6113-4086-9967-2554095B6BE8}" type="presOf" srcId="{69425759-B7C1-4569-9326-7824DE973B56}" destId="{74215AAF-EB89-4986-A4C7-B5B3EFC1FA07}" srcOrd="0" destOrd="0" presId="urn:microsoft.com/office/officeart/2005/8/layout/radial3"/>
    <dgm:cxn modelId="{D4C8BE06-C97B-40EA-AD83-2D5304D3D16F}" srcId="{66F5AFED-332C-48EB-BE9A-FCEB7EC56696}" destId="{8340E65C-3F98-445E-825C-AC24D60037D9}" srcOrd="3" destOrd="0" parTransId="{78CC1C05-7462-464B-8D7C-8591AF9B0139}" sibTransId="{96565910-784C-4974-81D1-E2C473472CC3}"/>
    <dgm:cxn modelId="{FA1C6F83-C63C-4545-8C19-CD482987AD4B}" type="presOf" srcId="{F0175603-8B6E-48F3-A162-E1E7622FBE1E}" destId="{7554C73F-504F-443C-B293-974505D276CF}" srcOrd="0" destOrd="0" presId="urn:microsoft.com/office/officeart/2005/8/layout/radial3"/>
    <dgm:cxn modelId="{525A800C-BAB2-437D-AC1B-02E6BF744271}" srcId="{66F5AFED-332C-48EB-BE9A-FCEB7EC56696}" destId="{2EB4820F-9278-43D1-8279-45BBEEA11D5C}" srcOrd="1" destOrd="0" parTransId="{B1930B0E-C94D-42D3-9B50-FB30D7A3C54B}" sibTransId="{AACE62FF-2135-4581-951D-1F144747A7E6}"/>
    <dgm:cxn modelId="{01EE557B-D4C1-462E-A61E-9663FEAC610F}" type="presOf" srcId="{F212AA06-2030-443A-9B3E-1D1842DD585B}" destId="{F3108E24-C72A-4D99-8105-9CC7195C75A2}" srcOrd="0" destOrd="0" presId="urn:microsoft.com/office/officeart/2005/8/layout/radial3"/>
    <dgm:cxn modelId="{0D1A5506-A552-4C0F-BE6A-82556CEDC1E2}" srcId="{2E6F58E6-FB07-4BD2-AE81-2411BAF8C614}" destId="{66F5AFED-332C-48EB-BE9A-FCEB7EC56696}" srcOrd="0" destOrd="0" parTransId="{2C8557AB-5FDB-4FA1-9260-B06459238261}" sibTransId="{92AC49BF-65C0-421F-81AB-7DD3CAD2BD9A}"/>
    <dgm:cxn modelId="{DB0C8BB6-5601-4A35-B644-C839B876EFBE}" srcId="{66F5AFED-332C-48EB-BE9A-FCEB7EC56696}" destId="{69425759-B7C1-4569-9326-7824DE973B56}" srcOrd="0" destOrd="0" parTransId="{3CC76E3D-59ED-45BA-ACDA-2A5539CE94EA}" sibTransId="{C919BF2A-B98C-434E-B277-D512DD633EE6}"/>
    <dgm:cxn modelId="{C813788A-24A7-441A-9526-498FCBF03184}" type="presOf" srcId="{66F5AFED-332C-48EB-BE9A-FCEB7EC56696}" destId="{DE06162A-C961-4747-8F31-904A17188D07}" srcOrd="0" destOrd="0" presId="urn:microsoft.com/office/officeart/2005/8/layout/radial3"/>
    <dgm:cxn modelId="{7A3730E3-5E00-4181-AFE2-AB8F6514CC99}" type="presOf" srcId="{8340E65C-3F98-445E-825C-AC24D60037D9}" destId="{8B2CD202-3BEA-4A27-828C-AC09852BB6EE}" srcOrd="0" destOrd="0" presId="urn:microsoft.com/office/officeart/2005/8/layout/radial3"/>
    <dgm:cxn modelId="{B971B03A-627A-4102-9A67-EB1FB426901D}" type="presOf" srcId="{2E6F58E6-FB07-4BD2-AE81-2411BAF8C614}" destId="{326ED1B5-3900-4483-AFB8-CDC883E0FBCA}" srcOrd="0" destOrd="0" presId="urn:microsoft.com/office/officeart/2005/8/layout/radial3"/>
    <dgm:cxn modelId="{2BDBA505-2C40-49AF-BEA3-58A3DBB8FB30}" type="presOf" srcId="{2EB4820F-9278-43D1-8279-45BBEEA11D5C}" destId="{8CD48CAE-5A8C-459B-996D-67D6EDB5E94C}" srcOrd="0" destOrd="0" presId="urn:microsoft.com/office/officeart/2005/8/layout/radial3"/>
    <dgm:cxn modelId="{392D3A69-90FA-46B6-9855-008808DA52BE}" type="presParOf" srcId="{326ED1B5-3900-4483-AFB8-CDC883E0FBCA}" destId="{9987E2B9-19FF-44AC-9FE1-6634777E31A9}" srcOrd="0" destOrd="0" presId="urn:microsoft.com/office/officeart/2005/8/layout/radial3"/>
    <dgm:cxn modelId="{F4675905-B59F-4DE4-B11A-7BF479D8CF3B}" type="presParOf" srcId="{9987E2B9-19FF-44AC-9FE1-6634777E31A9}" destId="{DE06162A-C961-4747-8F31-904A17188D07}" srcOrd="0" destOrd="0" presId="urn:microsoft.com/office/officeart/2005/8/layout/radial3"/>
    <dgm:cxn modelId="{76F379EB-AC1F-4999-B4C9-2AF2F5AA73A3}" type="presParOf" srcId="{9987E2B9-19FF-44AC-9FE1-6634777E31A9}" destId="{74215AAF-EB89-4986-A4C7-B5B3EFC1FA07}" srcOrd="1" destOrd="0" presId="urn:microsoft.com/office/officeart/2005/8/layout/radial3"/>
    <dgm:cxn modelId="{23DF6343-8136-441B-A1D7-59E2100E4323}" type="presParOf" srcId="{9987E2B9-19FF-44AC-9FE1-6634777E31A9}" destId="{8CD48CAE-5A8C-459B-996D-67D6EDB5E94C}" srcOrd="2" destOrd="0" presId="urn:microsoft.com/office/officeart/2005/8/layout/radial3"/>
    <dgm:cxn modelId="{EEE741C4-B5A4-45ED-8785-D2162D4B8E80}" type="presParOf" srcId="{9987E2B9-19FF-44AC-9FE1-6634777E31A9}" destId="{7554C73F-504F-443C-B293-974505D276CF}" srcOrd="3" destOrd="0" presId="urn:microsoft.com/office/officeart/2005/8/layout/radial3"/>
    <dgm:cxn modelId="{BE1FABE4-1754-49EF-BB45-F7CB18F78D54}" type="presParOf" srcId="{9987E2B9-19FF-44AC-9FE1-6634777E31A9}" destId="{8B2CD202-3BEA-4A27-828C-AC09852BB6EE}" srcOrd="4" destOrd="0" presId="urn:microsoft.com/office/officeart/2005/8/layout/radial3"/>
    <dgm:cxn modelId="{E7D93A52-695D-486F-A73D-F1503B3EBDB3}" type="presParOf" srcId="{9987E2B9-19FF-44AC-9FE1-6634777E31A9}" destId="{F3108E24-C72A-4D99-8105-9CC7195C75A2}" srcOrd="5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EFF1B6-27E7-4D3C-AEEC-20E20CE35E4D}" type="doc">
      <dgm:prSet loTypeId="urn:microsoft.com/office/officeart/2005/8/layout/target3" loCatId="relationship" qsTypeId="urn:microsoft.com/office/officeart/2005/8/quickstyle/3d2" qsCatId="3D" csTypeId="urn:microsoft.com/office/officeart/2005/8/colors/colorful2" csCatId="colorful" phldr="1"/>
      <dgm:spPr/>
    </dgm:pt>
    <dgm:pt modelId="{F3D41858-088A-48D3-8DCE-E5B46BE94AEE}">
      <dgm:prSet phldrT="[Text]" custT="1"/>
      <dgm:spPr>
        <a:solidFill>
          <a:srgbClr val="00B0F0"/>
        </a:solidFill>
      </dgm:spPr>
      <dgm:t>
        <a:bodyPr/>
        <a:lstStyle/>
        <a:p>
          <a:r>
            <a:rPr lang="en-IN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LOCAL LEVEL</a:t>
          </a:r>
          <a:endParaRPr lang="en-IN" sz="3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0182DDF-05B4-4D5D-9825-0825F8522ADF}" type="parTrans" cxnId="{C62D6329-59CE-435C-8319-2AA1B0D27160}">
      <dgm:prSet/>
      <dgm:spPr/>
      <dgm:t>
        <a:bodyPr/>
        <a:lstStyle/>
        <a:p>
          <a:endParaRPr lang="en-IN"/>
        </a:p>
      </dgm:t>
    </dgm:pt>
    <dgm:pt modelId="{CD501C24-9773-4255-9EF7-C6ED14F592B7}" type="sibTrans" cxnId="{C62D6329-59CE-435C-8319-2AA1B0D27160}">
      <dgm:prSet/>
      <dgm:spPr/>
      <dgm:t>
        <a:bodyPr/>
        <a:lstStyle/>
        <a:p>
          <a:endParaRPr lang="en-IN"/>
        </a:p>
      </dgm:t>
    </dgm:pt>
    <dgm:pt modelId="{F6E53111-BD9B-4D13-8578-3B8998B7F103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N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EPIDEMIOLOGICAL SURVEY</a:t>
          </a:r>
        </a:p>
      </dgm:t>
    </dgm:pt>
    <dgm:pt modelId="{4DECB321-E9E5-44EB-A858-BE4D648CC405}" type="parTrans" cxnId="{C3F0851D-8C1B-4207-89C8-9C42B7408494}">
      <dgm:prSet/>
      <dgm:spPr/>
      <dgm:t>
        <a:bodyPr/>
        <a:lstStyle/>
        <a:p>
          <a:endParaRPr lang="en-IN"/>
        </a:p>
      </dgm:t>
    </dgm:pt>
    <dgm:pt modelId="{2D97DDDC-2880-404D-99B7-E25DC96416B1}" type="sibTrans" cxnId="{C3F0851D-8C1B-4207-89C8-9C42B7408494}">
      <dgm:prSet/>
      <dgm:spPr/>
      <dgm:t>
        <a:bodyPr/>
        <a:lstStyle/>
        <a:p>
          <a:endParaRPr lang="en-IN"/>
        </a:p>
      </dgm:t>
    </dgm:pt>
    <dgm:pt modelId="{E7462EE3-FD70-4CDA-92C1-7206AE626FC3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N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OTHER SOURSES</a:t>
          </a:r>
        </a:p>
      </dgm:t>
    </dgm:pt>
    <dgm:pt modelId="{33316120-1EB5-41CD-83B9-23ACB5A03C4F}" type="parTrans" cxnId="{8CC61ABA-20CD-4A7C-B8B5-468671E69BDD}">
      <dgm:prSet/>
      <dgm:spPr/>
      <dgm:t>
        <a:bodyPr/>
        <a:lstStyle/>
        <a:p>
          <a:endParaRPr lang="en-IN"/>
        </a:p>
      </dgm:t>
    </dgm:pt>
    <dgm:pt modelId="{339A3766-4214-4376-B9BB-FB4AD221EFBF}" type="sibTrans" cxnId="{8CC61ABA-20CD-4A7C-B8B5-468671E69BDD}">
      <dgm:prSet/>
      <dgm:spPr/>
      <dgm:t>
        <a:bodyPr/>
        <a:lstStyle/>
        <a:p>
          <a:endParaRPr lang="en-IN"/>
        </a:p>
      </dgm:t>
    </dgm:pt>
    <dgm:pt modelId="{7607C0AE-2B50-4629-88D3-45B7BB4BF359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N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NATIONAL LEVEL</a:t>
          </a:r>
        </a:p>
      </dgm:t>
    </dgm:pt>
    <dgm:pt modelId="{B133DF86-7086-4A1F-A8DF-C8883ABA22C7}" type="parTrans" cxnId="{677908F2-F6F9-4001-B695-60D2951CCBF3}">
      <dgm:prSet/>
      <dgm:spPr/>
      <dgm:t>
        <a:bodyPr/>
        <a:lstStyle/>
        <a:p>
          <a:endParaRPr lang="en-IN"/>
        </a:p>
      </dgm:t>
    </dgm:pt>
    <dgm:pt modelId="{0A7E683F-02EC-4F0C-9B7E-0932AD235DC2}" type="sibTrans" cxnId="{677908F2-F6F9-4001-B695-60D2951CCBF3}">
      <dgm:prSet/>
      <dgm:spPr/>
      <dgm:t>
        <a:bodyPr/>
        <a:lstStyle/>
        <a:p>
          <a:endParaRPr lang="en-IN"/>
        </a:p>
      </dgm:t>
    </dgm:pt>
    <dgm:pt modelId="{4805AD6B-AE08-47CD-882C-2AA170ADE2DD}" type="pres">
      <dgm:prSet presAssocID="{D7EFF1B6-27E7-4D3C-AEEC-20E20CE35E4D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F623B88-37C2-4027-9B70-360A75D62920}" type="pres">
      <dgm:prSet presAssocID="{7607C0AE-2B50-4629-88D3-45B7BB4BF359}" presName="circle1" presStyleLbl="node1" presStyleIdx="0" presStyleCnt="4"/>
      <dgm:spPr/>
    </dgm:pt>
    <dgm:pt modelId="{64201F3E-08C5-4A3F-8C0C-3541D0AA415B}" type="pres">
      <dgm:prSet presAssocID="{7607C0AE-2B50-4629-88D3-45B7BB4BF359}" presName="space" presStyleCnt="0"/>
      <dgm:spPr/>
    </dgm:pt>
    <dgm:pt modelId="{C24F262B-A26D-4E2F-9F93-9D7F0E9850D3}" type="pres">
      <dgm:prSet presAssocID="{7607C0AE-2B50-4629-88D3-45B7BB4BF359}" presName="rect1" presStyleLbl="alignAcc1" presStyleIdx="0" presStyleCnt="4"/>
      <dgm:spPr/>
      <dgm:t>
        <a:bodyPr/>
        <a:lstStyle/>
        <a:p>
          <a:endParaRPr lang="en-IN"/>
        </a:p>
      </dgm:t>
    </dgm:pt>
    <dgm:pt modelId="{B08D50FE-5A18-43A3-8684-AE4B9D7C02FA}" type="pres">
      <dgm:prSet presAssocID="{F3D41858-088A-48D3-8DCE-E5B46BE94AEE}" presName="vertSpace2" presStyleLbl="node1" presStyleIdx="0" presStyleCnt="4"/>
      <dgm:spPr/>
    </dgm:pt>
    <dgm:pt modelId="{EA885C9E-0620-4938-BCA0-BA47B5FFBFEA}" type="pres">
      <dgm:prSet presAssocID="{F3D41858-088A-48D3-8DCE-E5B46BE94AEE}" presName="circle2" presStyleLbl="node1" presStyleIdx="1" presStyleCnt="4"/>
      <dgm:spPr/>
    </dgm:pt>
    <dgm:pt modelId="{DAD57416-4192-49ED-A5CB-6A2C41498D94}" type="pres">
      <dgm:prSet presAssocID="{F3D41858-088A-48D3-8DCE-E5B46BE94AEE}" presName="rect2" presStyleLbl="alignAcc1" presStyleIdx="1" presStyleCnt="4"/>
      <dgm:spPr/>
      <dgm:t>
        <a:bodyPr/>
        <a:lstStyle/>
        <a:p>
          <a:endParaRPr lang="en-US"/>
        </a:p>
      </dgm:t>
    </dgm:pt>
    <dgm:pt modelId="{0B85096B-AE34-4590-9E25-9E5DA1BDCCC0}" type="pres">
      <dgm:prSet presAssocID="{F6E53111-BD9B-4D13-8578-3B8998B7F103}" presName="vertSpace3" presStyleLbl="node1" presStyleIdx="1" presStyleCnt="4"/>
      <dgm:spPr/>
    </dgm:pt>
    <dgm:pt modelId="{EB3BF026-68CC-441A-A642-93D629C3D343}" type="pres">
      <dgm:prSet presAssocID="{F6E53111-BD9B-4D13-8578-3B8998B7F103}" presName="circle3" presStyleLbl="node1" presStyleIdx="2" presStyleCnt="4"/>
      <dgm:spPr/>
    </dgm:pt>
    <dgm:pt modelId="{17CF6BF5-F22D-4161-906E-C73D2B175490}" type="pres">
      <dgm:prSet presAssocID="{F6E53111-BD9B-4D13-8578-3B8998B7F103}" presName="rect3" presStyleLbl="alignAcc1" presStyleIdx="2" presStyleCnt="4"/>
      <dgm:spPr/>
      <dgm:t>
        <a:bodyPr/>
        <a:lstStyle/>
        <a:p>
          <a:endParaRPr lang="en-IN"/>
        </a:p>
      </dgm:t>
    </dgm:pt>
    <dgm:pt modelId="{33182217-58FC-4B5C-839D-E7F90852957C}" type="pres">
      <dgm:prSet presAssocID="{E7462EE3-FD70-4CDA-92C1-7206AE626FC3}" presName="vertSpace4" presStyleLbl="node1" presStyleIdx="2" presStyleCnt="4"/>
      <dgm:spPr/>
    </dgm:pt>
    <dgm:pt modelId="{047F5FE0-47D4-40FD-93AF-487D4374FEF9}" type="pres">
      <dgm:prSet presAssocID="{E7462EE3-FD70-4CDA-92C1-7206AE626FC3}" presName="circle4" presStyleLbl="node1" presStyleIdx="3" presStyleCnt="4"/>
      <dgm:spPr/>
    </dgm:pt>
    <dgm:pt modelId="{F368C86F-3D93-47E8-B352-448690B59135}" type="pres">
      <dgm:prSet presAssocID="{E7462EE3-FD70-4CDA-92C1-7206AE626FC3}" presName="rect4" presStyleLbl="alignAcc1" presStyleIdx="3" presStyleCnt="4"/>
      <dgm:spPr/>
      <dgm:t>
        <a:bodyPr/>
        <a:lstStyle/>
        <a:p>
          <a:endParaRPr lang="en-US"/>
        </a:p>
      </dgm:t>
    </dgm:pt>
    <dgm:pt modelId="{62FD2A71-B756-4F92-9584-9B21B8F9576A}" type="pres">
      <dgm:prSet presAssocID="{7607C0AE-2B50-4629-88D3-45B7BB4BF359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0B12A99-89B5-4C67-8C37-EA51A74B38A6}" type="pres">
      <dgm:prSet presAssocID="{F3D41858-088A-48D3-8DCE-E5B46BE94AEE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7AD65C-5DFE-4107-9EBB-7A5A90FB2CBC}" type="pres">
      <dgm:prSet presAssocID="{F6E53111-BD9B-4D13-8578-3B8998B7F103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2DAC386-C606-4643-A2A1-FEE470C3B49B}" type="pres">
      <dgm:prSet presAssocID="{E7462EE3-FD70-4CDA-92C1-7206AE626FC3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7F61B7-F89E-46FE-9AB9-59EFA8348FD5}" type="presOf" srcId="{E7462EE3-FD70-4CDA-92C1-7206AE626FC3}" destId="{02DAC386-C606-4643-A2A1-FEE470C3B49B}" srcOrd="1" destOrd="0" presId="urn:microsoft.com/office/officeart/2005/8/layout/target3"/>
    <dgm:cxn modelId="{677908F2-F6F9-4001-B695-60D2951CCBF3}" srcId="{D7EFF1B6-27E7-4D3C-AEEC-20E20CE35E4D}" destId="{7607C0AE-2B50-4629-88D3-45B7BB4BF359}" srcOrd="0" destOrd="0" parTransId="{B133DF86-7086-4A1F-A8DF-C8883ABA22C7}" sibTransId="{0A7E683F-02EC-4F0C-9B7E-0932AD235DC2}"/>
    <dgm:cxn modelId="{C62D6329-59CE-435C-8319-2AA1B0D27160}" srcId="{D7EFF1B6-27E7-4D3C-AEEC-20E20CE35E4D}" destId="{F3D41858-088A-48D3-8DCE-E5B46BE94AEE}" srcOrd="1" destOrd="0" parTransId="{70182DDF-05B4-4D5D-9825-0825F8522ADF}" sibTransId="{CD501C24-9773-4255-9EF7-C6ED14F592B7}"/>
    <dgm:cxn modelId="{8BFCA76C-2927-4D1A-AD00-13B6F78DD9A3}" type="presOf" srcId="{D7EFF1B6-27E7-4D3C-AEEC-20E20CE35E4D}" destId="{4805AD6B-AE08-47CD-882C-2AA170ADE2DD}" srcOrd="0" destOrd="0" presId="urn:microsoft.com/office/officeart/2005/8/layout/target3"/>
    <dgm:cxn modelId="{F7E5FA8D-FE0C-4D35-8B1E-F0A26D14312D}" type="presOf" srcId="{F6E53111-BD9B-4D13-8578-3B8998B7F103}" destId="{A57AD65C-5DFE-4107-9EBB-7A5A90FB2CBC}" srcOrd="1" destOrd="0" presId="urn:microsoft.com/office/officeart/2005/8/layout/target3"/>
    <dgm:cxn modelId="{76049653-5E8F-4E0B-BB8B-3A2BE3F15B16}" type="presOf" srcId="{F3D41858-088A-48D3-8DCE-E5B46BE94AEE}" destId="{30B12A99-89B5-4C67-8C37-EA51A74B38A6}" srcOrd="1" destOrd="0" presId="urn:microsoft.com/office/officeart/2005/8/layout/target3"/>
    <dgm:cxn modelId="{8CC61ABA-20CD-4A7C-B8B5-468671E69BDD}" srcId="{D7EFF1B6-27E7-4D3C-AEEC-20E20CE35E4D}" destId="{E7462EE3-FD70-4CDA-92C1-7206AE626FC3}" srcOrd="3" destOrd="0" parTransId="{33316120-1EB5-41CD-83B9-23ACB5A03C4F}" sibTransId="{339A3766-4214-4376-B9BB-FB4AD221EFBF}"/>
    <dgm:cxn modelId="{C769065E-4933-4F26-AF5E-3D74DED705BA}" type="presOf" srcId="{F3D41858-088A-48D3-8DCE-E5B46BE94AEE}" destId="{DAD57416-4192-49ED-A5CB-6A2C41498D94}" srcOrd="0" destOrd="0" presId="urn:microsoft.com/office/officeart/2005/8/layout/target3"/>
    <dgm:cxn modelId="{77DED5EA-78CF-495B-9B9B-8712DF1F7ABD}" type="presOf" srcId="{F6E53111-BD9B-4D13-8578-3B8998B7F103}" destId="{17CF6BF5-F22D-4161-906E-C73D2B175490}" srcOrd="0" destOrd="0" presId="urn:microsoft.com/office/officeart/2005/8/layout/target3"/>
    <dgm:cxn modelId="{C3F0851D-8C1B-4207-89C8-9C42B7408494}" srcId="{D7EFF1B6-27E7-4D3C-AEEC-20E20CE35E4D}" destId="{F6E53111-BD9B-4D13-8578-3B8998B7F103}" srcOrd="2" destOrd="0" parTransId="{4DECB321-E9E5-44EB-A858-BE4D648CC405}" sibTransId="{2D97DDDC-2880-404D-99B7-E25DC96416B1}"/>
    <dgm:cxn modelId="{3CA63ED6-6C1E-413D-AD7F-42F18878AD58}" type="presOf" srcId="{E7462EE3-FD70-4CDA-92C1-7206AE626FC3}" destId="{F368C86F-3D93-47E8-B352-448690B59135}" srcOrd="0" destOrd="0" presId="urn:microsoft.com/office/officeart/2005/8/layout/target3"/>
    <dgm:cxn modelId="{52602332-0B41-470C-AD57-FD4047599F50}" type="presOf" srcId="{7607C0AE-2B50-4629-88D3-45B7BB4BF359}" destId="{62FD2A71-B756-4F92-9584-9B21B8F9576A}" srcOrd="1" destOrd="0" presId="urn:microsoft.com/office/officeart/2005/8/layout/target3"/>
    <dgm:cxn modelId="{523D415D-832A-4B3F-849C-51AC7647EFC3}" type="presOf" srcId="{7607C0AE-2B50-4629-88D3-45B7BB4BF359}" destId="{C24F262B-A26D-4E2F-9F93-9D7F0E9850D3}" srcOrd="0" destOrd="0" presId="urn:microsoft.com/office/officeart/2005/8/layout/target3"/>
    <dgm:cxn modelId="{C6388295-DAD4-4E23-939F-32E7C149FCF1}" type="presParOf" srcId="{4805AD6B-AE08-47CD-882C-2AA170ADE2DD}" destId="{1F623B88-37C2-4027-9B70-360A75D62920}" srcOrd="0" destOrd="0" presId="urn:microsoft.com/office/officeart/2005/8/layout/target3"/>
    <dgm:cxn modelId="{5E311F33-CCBC-4962-BB75-F28BA24CC027}" type="presParOf" srcId="{4805AD6B-AE08-47CD-882C-2AA170ADE2DD}" destId="{64201F3E-08C5-4A3F-8C0C-3541D0AA415B}" srcOrd="1" destOrd="0" presId="urn:microsoft.com/office/officeart/2005/8/layout/target3"/>
    <dgm:cxn modelId="{7815E0E7-562C-4E9F-8427-889D95318DD9}" type="presParOf" srcId="{4805AD6B-AE08-47CD-882C-2AA170ADE2DD}" destId="{C24F262B-A26D-4E2F-9F93-9D7F0E9850D3}" srcOrd="2" destOrd="0" presId="urn:microsoft.com/office/officeart/2005/8/layout/target3"/>
    <dgm:cxn modelId="{DC901F5B-285F-4284-9470-7861436407AC}" type="presParOf" srcId="{4805AD6B-AE08-47CD-882C-2AA170ADE2DD}" destId="{B08D50FE-5A18-43A3-8684-AE4B9D7C02FA}" srcOrd="3" destOrd="0" presId="urn:microsoft.com/office/officeart/2005/8/layout/target3"/>
    <dgm:cxn modelId="{2A106758-A0B8-405A-8049-E6B97BCC7E5F}" type="presParOf" srcId="{4805AD6B-AE08-47CD-882C-2AA170ADE2DD}" destId="{EA885C9E-0620-4938-BCA0-BA47B5FFBFEA}" srcOrd="4" destOrd="0" presId="urn:microsoft.com/office/officeart/2005/8/layout/target3"/>
    <dgm:cxn modelId="{9FAB05BC-0AA8-44E2-8F94-AECB7B913BE4}" type="presParOf" srcId="{4805AD6B-AE08-47CD-882C-2AA170ADE2DD}" destId="{DAD57416-4192-49ED-A5CB-6A2C41498D94}" srcOrd="5" destOrd="0" presId="urn:microsoft.com/office/officeart/2005/8/layout/target3"/>
    <dgm:cxn modelId="{21D77245-32FE-470D-97DB-DF15BB7FE0A5}" type="presParOf" srcId="{4805AD6B-AE08-47CD-882C-2AA170ADE2DD}" destId="{0B85096B-AE34-4590-9E25-9E5DA1BDCCC0}" srcOrd="6" destOrd="0" presId="urn:microsoft.com/office/officeart/2005/8/layout/target3"/>
    <dgm:cxn modelId="{44E2D1E2-C2F6-4F7E-91A7-B7C6C1F38DEE}" type="presParOf" srcId="{4805AD6B-AE08-47CD-882C-2AA170ADE2DD}" destId="{EB3BF026-68CC-441A-A642-93D629C3D343}" srcOrd="7" destOrd="0" presId="urn:microsoft.com/office/officeart/2005/8/layout/target3"/>
    <dgm:cxn modelId="{67ED4F86-7CE3-477B-A407-E64BEF405FB2}" type="presParOf" srcId="{4805AD6B-AE08-47CD-882C-2AA170ADE2DD}" destId="{17CF6BF5-F22D-4161-906E-C73D2B175490}" srcOrd="8" destOrd="0" presId="urn:microsoft.com/office/officeart/2005/8/layout/target3"/>
    <dgm:cxn modelId="{71271B8A-43FC-4A28-8526-985E140B2DC1}" type="presParOf" srcId="{4805AD6B-AE08-47CD-882C-2AA170ADE2DD}" destId="{33182217-58FC-4B5C-839D-E7F90852957C}" srcOrd="9" destOrd="0" presId="urn:microsoft.com/office/officeart/2005/8/layout/target3"/>
    <dgm:cxn modelId="{A17DA527-6ED3-418B-BB07-49AA5AC90DDB}" type="presParOf" srcId="{4805AD6B-AE08-47CD-882C-2AA170ADE2DD}" destId="{047F5FE0-47D4-40FD-93AF-487D4374FEF9}" srcOrd="10" destOrd="0" presId="urn:microsoft.com/office/officeart/2005/8/layout/target3"/>
    <dgm:cxn modelId="{3A7799AA-0E74-4D12-AE96-655FDB7BA48B}" type="presParOf" srcId="{4805AD6B-AE08-47CD-882C-2AA170ADE2DD}" destId="{F368C86F-3D93-47E8-B352-448690B59135}" srcOrd="11" destOrd="0" presId="urn:microsoft.com/office/officeart/2005/8/layout/target3"/>
    <dgm:cxn modelId="{4455CD62-1599-4EE2-B138-51AA424E24E4}" type="presParOf" srcId="{4805AD6B-AE08-47CD-882C-2AA170ADE2DD}" destId="{62FD2A71-B756-4F92-9584-9B21B8F9576A}" srcOrd="12" destOrd="0" presId="urn:microsoft.com/office/officeart/2005/8/layout/target3"/>
    <dgm:cxn modelId="{9C141549-D6AC-442F-A670-05C435561B6B}" type="presParOf" srcId="{4805AD6B-AE08-47CD-882C-2AA170ADE2DD}" destId="{30B12A99-89B5-4C67-8C37-EA51A74B38A6}" srcOrd="13" destOrd="0" presId="urn:microsoft.com/office/officeart/2005/8/layout/target3"/>
    <dgm:cxn modelId="{AAA71D87-9E9F-4216-A31E-68E11C889C5D}" type="presParOf" srcId="{4805AD6B-AE08-47CD-882C-2AA170ADE2DD}" destId="{A57AD65C-5DFE-4107-9EBB-7A5A90FB2CBC}" srcOrd="14" destOrd="0" presId="urn:microsoft.com/office/officeart/2005/8/layout/target3"/>
    <dgm:cxn modelId="{45F13D48-6318-4E25-A5B0-EF98CD299E8E}" type="presParOf" srcId="{4805AD6B-AE08-47CD-882C-2AA170ADE2DD}" destId="{02DAC386-C606-4643-A2A1-FEE470C3B49B}" srcOrd="15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D98287E-9B95-4EF6-A8E3-CEAB3F3E9712}" type="doc">
      <dgm:prSet loTypeId="urn:microsoft.com/office/officeart/2005/8/layout/radial1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2308CD9E-7784-417C-9FFF-4AA9B2FB29D2}">
      <dgm:prSet phldrT="[Text]" custT="1"/>
      <dgm:spPr/>
      <dgm:t>
        <a:bodyPr/>
        <a:lstStyle/>
        <a:p>
          <a:r>
            <a:rPr lang="en-IN" sz="2800" b="0" dirty="0" smtClean="0">
              <a:latin typeface="Times New Roman" pitchFamily="18" charset="0"/>
              <a:cs typeface="Times New Roman" pitchFamily="18" charset="0"/>
            </a:rPr>
            <a:t>NATIONAL LEVEL</a:t>
          </a:r>
          <a:endParaRPr lang="en-IN" sz="2800" b="0" dirty="0">
            <a:latin typeface="Times New Roman" pitchFamily="18" charset="0"/>
            <a:cs typeface="Times New Roman" pitchFamily="18" charset="0"/>
          </a:endParaRPr>
        </a:p>
      </dgm:t>
    </dgm:pt>
    <dgm:pt modelId="{476E96CE-F0A8-4563-955E-358031563038}" type="parTrans" cxnId="{A61479DC-C221-48BE-86BB-74484917D2BF}">
      <dgm:prSet/>
      <dgm:spPr/>
      <dgm:t>
        <a:bodyPr/>
        <a:lstStyle/>
        <a:p>
          <a:endParaRPr lang="en-IN"/>
        </a:p>
      </dgm:t>
    </dgm:pt>
    <dgm:pt modelId="{9381E11D-817C-4F8F-A7F9-E33F54DB8BED}" type="sibTrans" cxnId="{A61479DC-C221-48BE-86BB-74484917D2BF}">
      <dgm:prSet/>
      <dgm:spPr/>
      <dgm:t>
        <a:bodyPr/>
        <a:lstStyle/>
        <a:p>
          <a:endParaRPr lang="en-IN"/>
        </a:p>
      </dgm:t>
    </dgm:pt>
    <dgm:pt modelId="{42B31AB3-F52A-413F-B484-2B2C78A2EAC5}">
      <dgm:prSet phldrT="[Text]" custT="1"/>
      <dgm:spPr/>
      <dgm:t>
        <a:bodyPr/>
        <a:lstStyle/>
        <a:p>
          <a:r>
            <a:rPr lang="en-IN" sz="2800" b="0" smtClean="0">
              <a:latin typeface="Times New Roman" pitchFamily="18" charset="0"/>
              <a:cs typeface="Times New Roman" pitchFamily="18" charset="0"/>
            </a:rPr>
            <a:t>POPULATION CENSUS</a:t>
          </a:r>
          <a:endParaRPr lang="en-IN" sz="2800" b="0" dirty="0">
            <a:latin typeface="Times New Roman" pitchFamily="18" charset="0"/>
            <a:cs typeface="Times New Roman" pitchFamily="18" charset="0"/>
          </a:endParaRPr>
        </a:p>
      </dgm:t>
    </dgm:pt>
    <dgm:pt modelId="{019F6140-1D28-43E1-8F22-C8C09BB00454}" type="parTrans" cxnId="{50AF6A4A-8F74-4BFD-A4F5-AD1241332E08}">
      <dgm:prSet/>
      <dgm:spPr/>
      <dgm:t>
        <a:bodyPr/>
        <a:lstStyle/>
        <a:p>
          <a:endParaRPr lang="en-IN"/>
        </a:p>
      </dgm:t>
    </dgm:pt>
    <dgm:pt modelId="{CF3B65A1-C152-485B-B126-340B332B53C3}" type="sibTrans" cxnId="{50AF6A4A-8F74-4BFD-A4F5-AD1241332E08}">
      <dgm:prSet/>
      <dgm:spPr/>
      <dgm:t>
        <a:bodyPr/>
        <a:lstStyle/>
        <a:p>
          <a:endParaRPr lang="en-IN"/>
        </a:p>
      </dgm:t>
    </dgm:pt>
    <dgm:pt modelId="{E81D1B1B-3D8B-4546-A88F-D3271B7F7A85}">
      <dgm:prSet phldrT="[Text]" custT="1"/>
      <dgm:spPr/>
      <dgm:t>
        <a:bodyPr/>
        <a:lstStyle/>
        <a:p>
          <a:r>
            <a:rPr lang="en-IN" sz="2800" b="0" smtClean="0">
              <a:latin typeface="Times New Roman" pitchFamily="18" charset="0"/>
              <a:cs typeface="Times New Roman" pitchFamily="18" charset="0"/>
            </a:rPr>
            <a:t>REGISTRATION OF VITAL EVENT</a:t>
          </a:r>
          <a:endParaRPr lang="en-IN" sz="2800" b="0" dirty="0">
            <a:latin typeface="Times New Roman" pitchFamily="18" charset="0"/>
            <a:cs typeface="Times New Roman" pitchFamily="18" charset="0"/>
          </a:endParaRPr>
        </a:p>
      </dgm:t>
    </dgm:pt>
    <dgm:pt modelId="{1635E1B8-7D3D-4DB7-A66C-6E10B977EA21}" type="parTrans" cxnId="{F1202C29-5622-4A2D-9D39-31E7E20C5DD9}">
      <dgm:prSet/>
      <dgm:spPr/>
      <dgm:t>
        <a:bodyPr/>
        <a:lstStyle/>
        <a:p>
          <a:endParaRPr lang="en-IN"/>
        </a:p>
      </dgm:t>
    </dgm:pt>
    <dgm:pt modelId="{DFE9BA08-8E97-4DF4-9CFB-904FA4E87489}" type="sibTrans" cxnId="{F1202C29-5622-4A2D-9D39-31E7E20C5DD9}">
      <dgm:prSet/>
      <dgm:spPr/>
      <dgm:t>
        <a:bodyPr/>
        <a:lstStyle/>
        <a:p>
          <a:endParaRPr lang="en-IN"/>
        </a:p>
      </dgm:t>
    </dgm:pt>
    <dgm:pt modelId="{1D953AF3-FCD3-4C4B-804B-D52D4AE6232F}">
      <dgm:prSet phldrT="[Text]" custT="1"/>
      <dgm:spPr/>
      <dgm:t>
        <a:bodyPr/>
        <a:lstStyle/>
        <a:p>
          <a:r>
            <a:rPr lang="en-IN" sz="2800" b="0" smtClean="0">
              <a:latin typeface="Times New Roman" pitchFamily="18" charset="0"/>
              <a:cs typeface="Times New Roman" pitchFamily="18" charset="0"/>
            </a:rPr>
            <a:t>SAMPLE REGISTRATION SYSTEM</a:t>
          </a:r>
          <a:endParaRPr lang="en-IN" sz="2800" b="0" dirty="0">
            <a:latin typeface="Times New Roman" pitchFamily="18" charset="0"/>
            <a:cs typeface="Times New Roman" pitchFamily="18" charset="0"/>
          </a:endParaRPr>
        </a:p>
      </dgm:t>
    </dgm:pt>
    <dgm:pt modelId="{4D9AD133-B77C-470B-8B3E-F6DE01ECA2F7}" type="parTrans" cxnId="{7F2404A1-161C-4FC6-B0D3-ACB2E6FF966B}">
      <dgm:prSet/>
      <dgm:spPr/>
      <dgm:t>
        <a:bodyPr/>
        <a:lstStyle/>
        <a:p>
          <a:endParaRPr lang="en-IN"/>
        </a:p>
      </dgm:t>
    </dgm:pt>
    <dgm:pt modelId="{63CD8FAE-6EE7-494C-875A-5D6EAF87DA78}" type="sibTrans" cxnId="{7F2404A1-161C-4FC6-B0D3-ACB2E6FF966B}">
      <dgm:prSet/>
      <dgm:spPr/>
      <dgm:t>
        <a:bodyPr/>
        <a:lstStyle/>
        <a:p>
          <a:endParaRPr lang="en-IN"/>
        </a:p>
      </dgm:t>
    </dgm:pt>
    <dgm:pt modelId="{D4973299-B9CC-49E2-944C-14F9C8907EB8}">
      <dgm:prSet phldrT="[Text]" custT="1"/>
      <dgm:spPr/>
      <dgm:t>
        <a:bodyPr/>
        <a:lstStyle/>
        <a:p>
          <a:r>
            <a:rPr lang="en-IN" sz="2800" b="0" smtClean="0">
              <a:latin typeface="Times New Roman" pitchFamily="18" charset="0"/>
              <a:cs typeface="Times New Roman" pitchFamily="18" charset="0"/>
            </a:rPr>
            <a:t>NOTIFICATION OF DISEASE</a:t>
          </a:r>
          <a:endParaRPr lang="en-IN" sz="2800" b="0" dirty="0">
            <a:latin typeface="Times New Roman" pitchFamily="18" charset="0"/>
            <a:cs typeface="Times New Roman" pitchFamily="18" charset="0"/>
          </a:endParaRPr>
        </a:p>
      </dgm:t>
    </dgm:pt>
    <dgm:pt modelId="{1DBA62F6-CB95-4A00-905C-58FAFAA95BB6}" type="parTrans" cxnId="{6AD2B81C-782F-455B-AFB1-4797A42582F7}">
      <dgm:prSet/>
      <dgm:spPr/>
      <dgm:t>
        <a:bodyPr/>
        <a:lstStyle/>
        <a:p>
          <a:endParaRPr lang="en-IN"/>
        </a:p>
      </dgm:t>
    </dgm:pt>
    <dgm:pt modelId="{87B42FA7-548E-4C77-A3A4-F3F682034420}" type="sibTrans" cxnId="{6AD2B81C-782F-455B-AFB1-4797A42582F7}">
      <dgm:prSet/>
      <dgm:spPr/>
      <dgm:t>
        <a:bodyPr/>
        <a:lstStyle/>
        <a:p>
          <a:endParaRPr lang="en-IN"/>
        </a:p>
      </dgm:t>
    </dgm:pt>
    <dgm:pt modelId="{500CEC2A-2970-4E0D-8E1E-2C7D610BA1DA}">
      <dgm:prSet custT="1"/>
      <dgm:spPr/>
      <dgm:t>
        <a:bodyPr/>
        <a:lstStyle/>
        <a:p>
          <a:r>
            <a:rPr lang="en-IN" sz="2800" b="0" dirty="0" smtClean="0">
              <a:latin typeface="Times New Roman" pitchFamily="18" charset="0"/>
              <a:cs typeface="Times New Roman" pitchFamily="18" charset="0"/>
            </a:rPr>
            <a:t>NATIONAL SAMPLE SURVEY</a:t>
          </a:r>
          <a:endParaRPr lang="en-IN" sz="2800" b="0" dirty="0">
            <a:latin typeface="Times New Roman" pitchFamily="18" charset="0"/>
            <a:cs typeface="Times New Roman" pitchFamily="18" charset="0"/>
          </a:endParaRPr>
        </a:p>
      </dgm:t>
    </dgm:pt>
    <dgm:pt modelId="{A3E1D136-0AC9-4E92-9C36-3450D663FED4}" type="parTrans" cxnId="{C8DEF0FF-200E-4679-92F8-19D825F80236}">
      <dgm:prSet/>
      <dgm:spPr/>
      <dgm:t>
        <a:bodyPr/>
        <a:lstStyle/>
        <a:p>
          <a:endParaRPr lang="en-IN"/>
        </a:p>
      </dgm:t>
    </dgm:pt>
    <dgm:pt modelId="{D9898061-141C-4DE1-8194-E0D908CFDF74}" type="sibTrans" cxnId="{C8DEF0FF-200E-4679-92F8-19D825F80236}">
      <dgm:prSet/>
      <dgm:spPr/>
      <dgm:t>
        <a:bodyPr/>
        <a:lstStyle/>
        <a:p>
          <a:endParaRPr lang="en-IN"/>
        </a:p>
      </dgm:t>
    </dgm:pt>
    <dgm:pt modelId="{B6437EC2-2EA0-4776-833A-5816C4FB6CFE}" type="pres">
      <dgm:prSet presAssocID="{4D98287E-9B95-4EF6-A8E3-CEAB3F3E971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7A6800-A946-4DE6-A1AA-8D5348B9C7F3}" type="pres">
      <dgm:prSet presAssocID="{2308CD9E-7784-417C-9FFF-4AA9B2FB29D2}" presName="centerShape" presStyleLbl="node0" presStyleIdx="0" presStyleCnt="1" custScaleX="177411" custLinFactNeighborX="2876" custLinFactNeighborY="-977"/>
      <dgm:spPr/>
      <dgm:t>
        <a:bodyPr/>
        <a:lstStyle/>
        <a:p>
          <a:endParaRPr lang="en-US"/>
        </a:p>
      </dgm:t>
    </dgm:pt>
    <dgm:pt modelId="{699F35AB-340E-4F34-AEB7-641715181ECF}" type="pres">
      <dgm:prSet presAssocID="{019F6140-1D28-43E1-8F22-C8C09BB00454}" presName="Name9" presStyleLbl="parChTrans1D2" presStyleIdx="0" presStyleCnt="5"/>
      <dgm:spPr/>
      <dgm:t>
        <a:bodyPr/>
        <a:lstStyle/>
        <a:p>
          <a:endParaRPr lang="en-US"/>
        </a:p>
      </dgm:t>
    </dgm:pt>
    <dgm:pt modelId="{A4C881A7-96DD-492D-B0EC-97B4051CC1DF}" type="pres">
      <dgm:prSet presAssocID="{019F6140-1D28-43E1-8F22-C8C09BB00454}" presName="connTx" presStyleLbl="parChTrans1D2" presStyleIdx="0" presStyleCnt="5"/>
      <dgm:spPr/>
      <dgm:t>
        <a:bodyPr/>
        <a:lstStyle/>
        <a:p>
          <a:endParaRPr lang="en-US"/>
        </a:p>
      </dgm:t>
    </dgm:pt>
    <dgm:pt modelId="{403F98CF-983D-4E1C-B888-E4AB3AAA8378}" type="pres">
      <dgm:prSet presAssocID="{42B31AB3-F52A-413F-B484-2B2C78A2EAC5}" presName="node" presStyleLbl="node1" presStyleIdx="0" presStyleCnt="5" custScaleX="234222" custScaleY="125958" custRadScaleRad="98762" custRadScaleInc="-89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0229D-9D31-4120-BA78-B5A03811C8EE}" type="pres">
      <dgm:prSet presAssocID="{1635E1B8-7D3D-4DB7-A66C-6E10B977EA21}" presName="Name9" presStyleLbl="parChTrans1D2" presStyleIdx="1" presStyleCnt="5"/>
      <dgm:spPr/>
      <dgm:t>
        <a:bodyPr/>
        <a:lstStyle/>
        <a:p>
          <a:endParaRPr lang="en-US"/>
        </a:p>
      </dgm:t>
    </dgm:pt>
    <dgm:pt modelId="{A6730584-D223-4D62-9EDF-F3C0078F227B}" type="pres">
      <dgm:prSet presAssocID="{1635E1B8-7D3D-4DB7-A66C-6E10B977EA21}" presName="connTx" presStyleLbl="parChTrans1D2" presStyleIdx="1" presStyleCnt="5"/>
      <dgm:spPr/>
      <dgm:t>
        <a:bodyPr/>
        <a:lstStyle/>
        <a:p>
          <a:endParaRPr lang="en-US"/>
        </a:p>
      </dgm:t>
    </dgm:pt>
    <dgm:pt modelId="{CE16CA18-1598-4A0E-BE6B-76D16037AF4A}" type="pres">
      <dgm:prSet presAssocID="{E81D1B1B-3D8B-4546-A88F-D3271B7F7A85}" presName="node" presStyleLbl="node1" presStyleIdx="1" presStyleCnt="5" custScaleX="180300" custScaleY="125958" custRadScaleRad="149010" custRadScaleInc="-10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935237-D5F3-40B2-9280-2681AFFE82DA}" type="pres">
      <dgm:prSet presAssocID="{4D9AD133-B77C-470B-8B3E-F6DE01ECA2F7}" presName="Name9" presStyleLbl="parChTrans1D2" presStyleIdx="2" presStyleCnt="5"/>
      <dgm:spPr/>
      <dgm:t>
        <a:bodyPr/>
        <a:lstStyle/>
        <a:p>
          <a:endParaRPr lang="en-US"/>
        </a:p>
      </dgm:t>
    </dgm:pt>
    <dgm:pt modelId="{68AE9246-F726-46FF-9BFD-1D938D7E5E6D}" type="pres">
      <dgm:prSet presAssocID="{4D9AD133-B77C-470B-8B3E-F6DE01ECA2F7}" presName="connTx" presStyleLbl="parChTrans1D2" presStyleIdx="2" presStyleCnt="5"/>
      <dgm:spPr/>
      <dgm:t>
        <a:bodyPr/>
        <a:lstStyle/>
        <a:p>
          <a:endParaRPr lang="en-US"/>
        </a:p>
      </dgm:t>
    </dgm:pt>
    <dgm:pt modelId="{E88B3A98-FA21-4EC9-AF7F-4215FFAB55C9}" type="pres">
      <dgm:prSet presAssocID="{1D953AF3-FCD3-4C4B-804B-D52D4AE6232F}" presName="node" presStyleLbl="node1" presStyleIdx="2" presStyleCnt="5" custScaleX="180300" custScaleY="125958" custRadScaleRad="123797" custRadScaleInc="-3588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4E7F688-566A-4DEB-9458-3F1AE882620D}" type="pres">
      <dgm:prSet presAssocID="{1DBA62F6-CB95-4A00-905C-58FAFAA95BB6}" presName="Name9" presStyleLbl="parChTrans1D2" presStyleIdx="3" presStyleCnt="5"/>
      <dgm:spPr/>
      <dgm:t>
        <a:bodyPr/>
        <a:lstStyle/>
        <a:p>
          <a:endParaRPr lang="en-US"/>
        </a:p>
      </dgm:t>
    </dgm:pt>
    <dgm:pt modelId="{7F579C60-F46F-402E-A182-AB634D996FF3}" type="pres">
      <dgm:prSet presAssocID="{1DBA62F6-CB95-4A00-905C-58FAFAA95BB6}" presName="connTx" presStyleLbl="parChTrans1D2" presStyleIdx="3" presStyleCnt="5"/>
      <dgm:spPr/>
      <dgm:t>
        <a:bodyPr/>
        <a:lstStyle/>
        <a:p>
          <a:endParaRPr lang="en-US"/>
        </a:p>
      </dgm:t>
    </dgm:pt>
    <dgm:pt modelId="{2D1CEF0F-DDA7-4CA9-A867-493386B62EF8}" type="pres">
      <dgm:prSet presAssocID="{D4973299-B9CC-49E2-944C-14F9C8907EB8}" presName="node" presStyleLbl="node1" presStyleIdx="3" presStyleCnt="5" custScaleX="180300" custScaleY="125958" custRadScaleRad="120257" custRadScaleInc="316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89F310-69C8-4F31-8340-1408FA5D57FA}" type="pres">
      <dgm:prSet presAssocID="{A3E1D136-0AC9-4E92-9C36-3450D663FED4}" presName="Name9" presStyleLbl="parChTrans1D2" presStyleIdx="4" presStyleCnt="5"/>
      <dgm:spPr/>
      <dgm:t>
        <a:bodyPr/>
        <a:lstStyle/>
        <a:p>
          <a:endParaRPr lang="en-US"/>
        </a:p>
      </dgm:t>
    </dgm:pt>
    <dgm:pt modelId="{F95E183D-8E0F-48BE-A8A9-00F1AC21EE38}" type="pres">
      <dgm:prSet presAssocID="{A3E1D136-0AC9-4E92-9C36-3450D663FED4}" presName="connTx" presStyleLbl="parChTrans1D2" presStyleIdx="4" presStyleCnt="5"/>
      <dgm:spPr/>
      <dgm:t>
        <a:bodyPr/>
        <a:lstStyle/>
        <a:p>
          <a:endParaRPr lang="en-US"/>
        </a:p>
      </dgm:t>
    </dgm:pt>
    <dgm:pt modelId="{DD0651A9-BBAA-4E0A-AC61-3A43522351EE}" type="pres">
      <dgm:prSet presAssocID="{500CEC2A-2970-4E0D-8E1E-2C7D610BA1DA}" presName="node" presStyleLbl="node1" presStyleIdx="4" presStyleCnt="5" custScaleX="180300" custScaleY="125958" custRadScaleRad="136896" custRadScaleInc="-1063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3829E54-E8CA-405C-92EE-838EE9A08CB9}" type="presOf" srcId="{019F6140-1D28-43E1-8F22-C8C09BB00454}" destId="{A4C881A7-96DD-492D-B0EC-97B4051CC1DF}" srcOrd="1" destOrd="0" presId="urn:microsoft.com/office/officeart/2005/8/layout/radial1"/>
    <dgm:cxn modelId="{9D3FAFB6-B7D3-4AD9-8DA3-F8F81B7E4AC5}" type="presOf" srcId="{A3E1D136-0AC9-4E92-9C36-3450D663FED4}" destId="{4A89F310-69C8-4F31-8340-1408FA5D57FA}" srcOrd="0" destOrd="0" presId="urn:microsoft.com/office/officeart/2005/8/layout/radial1"/>
    <dgm:cxn modelId="{B4FCD3EB-C881-4577-81B7-F9B6D3A389E7}" type="presOf" srcId="{1DBA62F6-CB95-4A00-905C-58FAFAA95BB6}" destId="{7F579C60-F46F-402E-A182-AB634D996FF3}" srcOrd="1" destOrd="0" presId="urn:microsoft.com/office/officeart/2005/8/layout/radial1"/>
    <dgm:cxn modelId="{7C003D4B-507C-419F-A783-5B34E6049442}" type="presOf" srcId="{2308CD9E-7784-417C-9FFF-4AA9B2FB29D2}" destId="{2F7A6800-A946-4DE6-A1AA-8D5348B9C7F3}" srcOrd="0" destOrd="0" presId="urn:microsoft.com/office/officeart/2005/8/layout/radial1"/>
    <dgm:cxn modelId="{6AD2B81C-782F-455B-AFB1-4797A42582F7}" srcId="{2308CD9E-7784-417C-9FFF-4AA9B2FB29D2}" destId="{D4973299-B9CC-49E2-944C-14F9C8907EB8}" srcOrd="3" destOrd="0" parTransId="{1DBA62F6-CB95-4A00-905C-58FAFAA95BB6}" sibTransId="{87B42FA7-548E-4C77-A3A4-F3F682034420}"/>
    <dgm:cxn modelId="{B7AA4589-447C-4136-A960-A2C20ED25A6A}" type="presOf" srcId="{4D98287E-9B95-4EF6-A8E3-CEAB3F3E9712}" destId="{B6437EC2-2EA0-4776-833A-5816C4FB6CFE}" srcOrd="0" destOrd="0" presId="urn:microsoft.com/office/officeart/2005/8/layout/radial1"/>
    <dgm:cxn modelId="{6E051E74-6BD5-4212-B23E-B29BA997AA7B}" type="presOf" srcId="{1635E1B8-7D3D-4DB7-A66C-6E10B977EA21}" destId="{76A0229D-9D31-4120-BA78-B5A03811C8EE}" srcOrd="0" destOrd="0" presId="urn:microsoft.com/office/officeart/2005/8/layout/radial1"/>
    <dgm:cxn modelId="{7F2404A1-161C-4FC6-B0D3-ACB2E6FF966B}" srcId="{2308CD9E-7784-417C-9FFF-4AA9B2FB29D2}" destId="{1D953AF3-FCD3-4C4B-804B-D52D4AE6232F}" srcOrd="2" destOrd="0" parTransId="{4D9AD133-B77C-470B-8B3E-F6DE01ECA2F7}" sibTransId="{63CD8FAE-6EE7-494C-875A-5D6EAF87DA78}"/>
    <dgm:cxn modelId="{C8DEF0FF-200E-4679-92F8-19D825F80236}" srcId="{2308CD9E-7784-417C-9FFF-4AA9B2FB29D2}" destId="{500CEC2A-2970-4E0D-8E1E-2C7D610BA1DA}" srcOrd="4" destOrd="0" parTransId="{A3E1D136-0AC9-4E92-9C36-3450D663FED4}" sibTransId="{D9898061-141C-4DE1-8194-E0D908CFDF74}"/>
    <dgm:cxn modelId="{9C03A310-390A-407B-8618-11E2AA3B82D6}" type="presOf" srcId="{D4973299-B9CC-49E2-944C-14F9C8907EB8}" destId="{2D1CEF0F-DDA7-4CA9-A867-493386B62EF8}" srcOrd="0" destOrd="0" presId="urn:microsoft.com/office/officeart/2005/8/layout/radial1"/>
    <dgm:cxn modelId="{A61479DC-C221-48BE-86BB-74484917D2BF}" srcId="{4D98287E-9B95-4EF6-A8E3-CEAB3F3E9712}" destId="{2308CD9E-7784-417C-9FFF-4AA9B2FB29D2}" srcOrd="0" destOrd="0" parTransId="{476E96CE-F0A8-4563-955E-358031563038}" sibTransId="{9381E11D-817C-4F8F-A7F9-E33F54DB8BED}"/>
    <dgm:cxn modelId="{B1CF3823-2CF8-44E3-882D-9739760D2DC9}" type="presOf" srcId="{019F6140-1D28-43E1-8F22-C8C09BB00454}" destId="{699F35AB-340E-4F34-AEB7-641715181ECF}" srcOrd="0" destOrd="0" presId="urn:microsoft.com/office/officeart/2005/8/layout/radial1"/>
    <dgm:cxn modelId="{960AB607-884A-4AE8-90FF-BE8D8347434B}" type="presOf" srcId="{4D9AD133-B77C-470B-8B3E-F6DE01ECA2F7}" destId="{B9935237-D5F3-40B2-9280-2681AFFE82DA}" srcOrd="0" destOrd="0" presId="urn:microsoft.com/office/officeart/2005/8/layout/radial1"/>
    <dgm:cxn modelId="{A1EC5D62-BF12-4E6A-B0C0-1DED7A727E2B}" type="presOf" srcId="{1DBA62F6-CB95-4A00-905C-58FAFAA95BB6}" destId="{34E7F688-566A-4DEB-9458-3F1AE882620D}" srcOrd="0" destOrd="0" presId="urn:microsoft.com/office/officeart/2005/8/layout/radial1"/>
    <dgm:cxn modelId="{6048A1D5-C8C4-4BEE-9827-78880B60580F}" type="presOf" srcId="{E81D1B1B-3D8B-4546-A88F-D3271B7F7A85}" destId="{CE16CA18-1598-4A0E-BE6B-76D16037AF4A}" srcOrd="0" destOrd="0" presId="urn:microsoft.com/office/officeart/2005/8/layout/radial1"/>
    <dgm:cxn modelId="{FD3128BA-39FB-4539-B338-44B425AEC7B7}" type="presOf" srcId="{500CEC2A-2970-4E0D-8E1E-2C7D610BA1DA}" destId="{DD0651A9-BBAA-4E0A-AC61-3A43522351EE}" srcOrd="0" destOrd="0" presId="urn:microsoft.com/office/officeart/2005/8/layout/radial1"/>
    <dgm:cxn modelId="{6AB709BF-48EB-407F-AC33-61B091D921ED}" type="presOf" srcId="{4D9AD133-B77C-470B-8B3E-F6DE01ECA2F7}" destId="{68AE9246-F726-46FF-9BFD-1D938D7E5E6D}" srcOrd="1" destOrd="0" presId="urn:microsoft.com/office/officeart/2005/8/layout/radial1"/>
    <dgm:cxn modelId="{689A7BB6-292E-4CE0-A80F-3D3F25CAED7A}" type="presOf" srcId="{42B31AB3-F52A-413F-B484-2B2C78A2EAC5}" destId="{403F98CF-983D-4E1C-B888-E4AB3AAA8378}" srcOrd="0" destOrd="0" presId="urn:microsoft.com/office/officeart/2005/8/layout/radial1"/>
    <dgm:cxn modelId="{29F4B630-B0F4-4D37-8219-948A1CDD2153}" type="presOf" srcId="{A3E1D136-0AC9-4E92-9C36-3450D663FED4}" destId="{F95E183D-8E0F-48BE-A8A9-00F1AC21EE38}" srcOrd="1" destOrd="0" presId="urn:microsoft.com/office/officeart/2005/8/layout/radial1"/>
    <dgm:cxn modelId="{50AF6A4A-8F74-4BFD-A4F5-AD1241332E08}" srcId="{2308CD9E-7784-417C-9FFF-4AA9B2FB29D2}" destId="{42B31AB3-F52A-413F-B484-2B2C78A2EAC5}" srcOrd="0" destOrd="0" parTransId="{019F6140-1D28-43E1-8F22-C8C09BB00454}" sibTransId="{CF3B65A1-C152-485B-B126-340B332B53C3}"/>
    <dgm:cxn modelId="{733DC1D1-EABF-4E89-9B29-E68FCAAFC809}" type="presOf" srcId="{1635E1B8-7D3D-4DB7-A66C-6E10B977EA21}" destId="{A6730584-D223-4D62-9EDF-F3C0078F227B}" srcOrd="1" destOrd="0" presId="urn:microsoft.com/office/officeart/2005/8/layout/radial1"/>
    <dgm:cxn modelId="{F1202C29-5622-4A2D-9D39-31E7E20C5DD9}" srcId="{2308CD9E-7784-417C-9FFF-4AA9B2FB29D2}" destId="{E81D1B1B-3D8B-4546-A88F-D3271B7F7A85}" srcOrd="1" destOrd="0" parTransId="{1635E1B8-7D3D-4DB7-A66C-6E10B977EA21}" sibTransId="{DFE9BA08-8E97-4DF4-9CFB-904FA4E87489}"/>
    <dgm:cxn modelId="{21AC6F12-BD7D-4C54-8FD4-55D0B766E4AD}" type="presOf" srcId="{1D953AF3-FCD3-4C4B-804B-D52D4AE6232F}" destId="{E88B3A98-FA21-4EC9-AF7F-4215FFAB55C9}" srcOrd="0" destOrd="0" presId="urn:microsoft.com/office/officeart/2005/8/layout/radial1"/>
    <dgm:cxn modelId="{4146D6E7-C50E-433F-9493-3248095E1FAB}" type="presParOf" srcId="{B6437EC2-2EA0-4776-833A-5816C4FB6CFE}" destId="{2F7A6800-A946-4DE6-A1AA-8D5348B9C7F3}" srcOrd="0" destOrd="0" presId="urn:microsoft.com/office/officeart/2005/8/layout/radial1"/>
    <dgm:cxn modelId="{AC01494F-4C17-4180-8F1D-C371204AA172}" type="presParOf" srcId="{B6437EC2-2EA0-4776-833A-5816C4FB6CFE}" destId="{699F35AB-340E-4F34-AEB7-641715181ECF}" srcOrd="1" destOrd="0" presId="urn:microsoft.com/office/officeart/2005/8/layout/radial1"/>
    <dgm:cxn modelId="{639C5F48-8C5C-4D88-AE7B-B3293660D749}" type="presParOf" srcId="{699F35AB-340E-4F34-AEB7-641715181ECF}" destId="{A4C881A7-96DD-492D-B0EC-97B4051CC1DF}" srcOrd="0" destOrd="0" presId="urn:microsoft.com/office/officeart/2005/8/layout/radial1"/>
    <dgm:cxn modelId="{2BF53504-9F2F-4D3B-80AA-FE523A6A947A}" type="presParOf" srcId="{B6437EC2-2EA0-4776-833A-5816C4FB6CFE}" destId="{403F98CF-983D-4E1C-B888-E4AB3AAA8378}" srcOrd="2" destOrd="0" presId="urn:microsoft.com/office/officeart/2005/8/layout/radial1"/>
    <dgm:cxn modelId="{6CF2F111-307B-4694-888D-AAFDC535E6FA}" type="presParOf" srcId="{B6437EC2-2EA0-4776-833A-5816C4FB6CFE}" destId="{76A0229D-9D31-4120-BA78-B5A03811C8EE}" srcOrd="3" destOrd="0" presId="urn:microsoft.com/office/officeart/2005/8/layout/radial1"/>
    <dgm:cxn modelId="{DBD281C6-9358-415A-B639-18969D81085A}" type="presParOf" srcId="{76A0229D-9D31-4120-BA78-B5A03811C8EE}" destId="{A6730584-D223-4D62-9EDF-F3C0078F227B}" srcOrd="0" destOrd="0" presId="urn:microsoft.com/office/officeart/2005/8/layout/radial1"/>
    <dgm:cxn modelId="{8FFB3021-6A59-4302-9F7D-3708F9EF9A95}" type="presParOf" srcId="{B6437EC2-2EA0-4776-833A-5816C4FB6CFE}" destId="{CE16CA18-1598-4A0E-BE6B-76D16037AF4A}" srcOrd="4" destOrd="0" presId="urn:microsoft.com/office/officeart/2005/8/layout/radial1"/>
    <dgm:cxn modelId="{8B30EFE1-B429-4893-A787-5883ABF78039}" type="presParOf" srcId="{B6437EC2-2EA0-4776-833A-5816C4FB6CFE}" destId="{B9935237-D5F3-40B2-9280-2681AFFE82DA}" srcOrd="5" destOrd="0" presId="urn:microsoft.com/office/officeart/2005/8/layout/radial1"/>
    <dgm:cxn modelId="{3D544090-5C04-43AF-B214-B6B2C88B97D8}" type="presParOf" srcId="{B9935237-D5F3-40B2-9280-2681AFFE82DA}" destId="{68AE9246-F726-46FF-9BFD-1D938D7E5E6D}" srcOrd="0" destOrd="0" presId="urn:microsoft.com/office/officeart/2005/8/layout/radial1"/>
    <dgm:cxn modelId="{8E5D9DA0-5C82-4976-84A4-60F7CC71AD22}" type="presParOf" srcId="{B6437EC2-2EA0-4776-833A-5816C4FB6CFE}" destId="{E88B3A98-FA21-4EC9-AF7F-4215FFAB55C9}" srcOrd="6" destOrd="0" presId="urn:microsoft.com/office/officeart/2005/8/layout/radial1"/>
    <dgm:cxn modelId="{BC8E101C-7C1D-45D8-8037-0D3C30475FBB}" type="presParOf" srcId="{B6437EC2-2EA0-4776-833A-5816C4FB6CFE}" destId="{34E7F688-566A-4DEB-9458-3F1AE882620D}" srcOrd="7" destOrd="0" presId="urn:microsoft.com/office/officeart/2005/8/layout/radial1"/>
    <dgm:cxn modelId="{788A3DE1-9046-4077-8102-F69F8D645878}" type="presParOf" srcId="{34E7F688-566A-4DEB-9458-3F1AE882620D}" destId="{7F579C60-F46F-402E-A182-AB634D996FF3}" srcOrd="0" destOrd="0" presId="urn:microsoft.com/office/officeart/2005/8/layout/radial1"/>
    <dgm:cxn modelId="{0217BEC0-DE50-4B00-922F-3794F640466D}" type="presParOf" srcId="{B6437EC2-2EA0-4776-833A-5816C4FB6CFE}" destId="{2D1CEF0F-DDA7-4CA9-A867-493386B62EF8}" srcOrd="8" destOrd="0" presId="urn:microsoft.com/office/officeart/2005/8/layout/radial1"/>
    <dgm:cxn modelId="{7854F0B8-D81D-4F9C-91EB-1D10DEC9D5AB}" type="presParOf" srcId="{B6437EC2-2EA0-4776-833A-5816C4FB6CFE}" destId="{4A89F310-69C8-4F31-8340-1408FA5D57FA}" srcOrd="9" destOrd="0" presId="urn:microsoft.com/office/officeart/2005/8/layout/radial1"/>
    <dgm:cxn modelId="{7880E2A3-55E1-4521-B724-0913A7BD1358}" type="presParOf" srcId="{4A89F310-69C8-4F31-8340-1408FA5D57FA}" destId="{F95E183D-8E0F-48BE-A8A9-00F1AC21EE38}" srcOrd="0" destOrd="0" presId="urn:microsoft.com/office/officeart/2005/8/layout/radial1"/>
    <dgm:cxn modelId="{EF3F2A82-3D93-45FE-9338-DC0C25E8796E}" type="presParOf" srcId="{B6437EC2-2EA0-4776-833A-5816C4FB6CFE}" destId="{DD0651A9-BBAA-4E0A-AC61-3A43522351EE}" srcOrd="10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5FA0AB-94B3-4506-A65A-915728D80850}" type="doc">
      <dgm:prSet loTypeId="urn:microsoft.com/office/officeart/2005/8/layout/vList2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188844C1-F415-4326-A7D9-CD9D9B1E521E}">
      <dgm:prSet phldrT="[Text]" custT="1"/>
      <dgm:spPr/>
      <dgm:t>
        <a:bodyPr/>
        <a:lstStyle/>
        <a:p>
          <a:r>
            <a:rPr lang="en-IN" sz="2800" b="1" smtClean="0">
              <a:latin typeface="Times New Roman" pitchFamily="18" charset="0"/>
              <a:cs typeface="Times New Roman" pitchFamily="18" charset="0"/>
            </a:rPr>
            <a:t>Shortage of trained manpower to collect &amp; process information</a:t>
          </a:r>
          <a:endParaRPr lang="en-IN" sz="2800" b="1" dirty="0">
            <a:latin typeface="Times New Roman" pitchFamily="18" charset="0"/>
            <a:cs typeface="Times New Roman" pitchFamily="18" charset="0"/>
          </a:endParaRPr>
        </a:p>
      </dgm:t>
    </dgm:pt>
    <dgm:pt modelId="{F7875BAC-CF9D-4F25-B408-8A29C17E9B10}" type="parTrans" cxnId="{6DDBAE88-3CC4-4318-BAB9-A61DC6C5DA2E}">
      <dgm:prSet/>
      <dgm:spPr/>
      <dgm:t>
        <a:bodyPr/>
        <a:lstStyle/>
        <a:p>
          <a:endParaRPr lang="en-IN"/>
        </a:p>
      </dgm:t>
    </dgm:pt>
    <dgm:pt modelId="{ED625F2C-3E32-4B8C-985F-A813211C09B0}" type="sibTrans" cxnId="{6DDBAE88-3CC4-4318-BAB9-A61DC6C5DA2E}">
      <dgm:prSet/>
      <dgm:spPr/>
      <dgm:t>
        <a:bodyPr/>
        <a:lstStyle/>
        <a:p>
          <a:endParaRPr lang="en-IN"/>
        </a:p>
      </dgm:t>
    </dgm:pt>
    <dgm:pt modelId="{70CEEBC3-1524-4253-B89C-917AABFA9B23}">
      <dgm:prSet phldrT="[Text]" custT="1"/>
      <dgm:spPr/>
      <dgm:t>
        <a:bodyPr/>
        <a:lstStyle/>
        <a:p>
          <a:r>
            <a:rPr lang="en-IN" sz="2800" b="1" smtClean="0">
              <a:latin typeface="Times New Roman" pitchFamily="18" charset="0"/>
              <a:cs typeface="Times New Roman" pitchFamily="18" charset="0"/>
            </a:rPr>
            <a:t>Field work is extremely tedious, dishonest field worker, manipulates figures to give wrong result</a:t>
          </a:r>
          <a:endParaRPr lang="en-IN" sz="2800" b="1" dirty="0">
            <a:latin typeface="Times New Roman" pitchFamily="18" charset="0"/>
            <a:cs typeface="Times New Roman" pitchFamily="18" charset="0"/>
          </a:endParaRPr>
        </a:p>
      </dgm:t>
    </dgm:pt>
    <dgm:pt modelId="{8D3374EE-6559-4E4D-8AF8-08BBBAB106AE}" type="parTrans" cxnId="{F4FEEDEA-41CC-4A7C-9C5C-A7CAC70CB014}">
      <dgm:prSet/>
      <dgm:spPr/>
      <dgm:t>
        <a:bodyPr/>
        <a:lstStyle/>
        <a:p>
          <a:endParaRPr lang="en-IN"/>
        </a:p>
      </dgm:t>
    </dgm:pt>
    <dgm:pt modelId="{BFEBEE4F-B65C-4129-8F97-0DC0A099C52C}" type="sibTrans" cxnId="{F4FEEDEA-41CC-4A7C-9C5C-A7CAC70CB014}">
      <dgm:prSet/>
      <dgm:spPr/>
      <dgm:t>
        <a:bodyPr/>
        <a:lstStyle/>
        <a:p>
          <a:endParaRPr lang="en-IN"/>
        </a:p>
      </dgm:t>
    </dgm:pt>
    <dgm:pt modelId="{BA9E8E9C-87EA-43FF-932D-6B8BCDE6BDE3}">
      <dgm:prSet phldrT="[Text]" custT="1"/>
      <dgm:spPr/>
      <dgm:t>
        <a:bodyPr/>
        <a:lstStyle/>
        <a:p>
          <a:r>
            <a:rPr lang="en-IN" sz="2800" b="1" smtClean="0">
              <a:latin typeface="Times New Roman" pitchFamily="18" charset="0"/>
              <a:cs typeface="Times New Roman" pitchFamily="18" charset="0"/>
            </a:rPr>
            <a:t>Many people do not give correct information due to failure on the part of investigator to establish proper rapport with them</a:t>
          </a:r>
          <a:endParaRPr lang="en-IN" sz="2800" b="1" dirty="0">
            <a:latin typeface="Times New Roman" pitchFamily="18" charset="0"/>
            <a:cs typeface="Times New Roman" pitchFamily="18" charset="0"/>
          </a:endParaRPr>
        </a:p>
      </dgm:t>
    </dgm:pt>
    <dgm:pt modelId="{6C99E0E7-1109-46E9-B026-C663E28F66C0}" type="parTrans" cxnId="{CD5A0F39-7035-41FE-8041-C444576BD43A}">
      <dgm:prSet/>
      <dgm:spPr/>
      <dgm:t>
        <a:bodyPr/>
        <a:lstStyle/>
        <a:p>
          <a:endParaRPr lang="en-IN"/>
        </a:p>
      </dgm:t>
    </dgm:pt>
    <dgm:pt modelId="{21257D13-5DBD-40CC-A2A5-CC8A88F68994}" type="sibTrans" cxnId="{CD5A0F39-7035-41FE-8041-C444576BD43A}">
      <dgm:prSet/>
      <dgm:spPr/>
      <dgm:t>
        <a:bodyPr/>
        <a:lstStyle/>
        <a:p>
          <a:endParaRPr lang="en-IN"/>
        </a:p>
      </dgm:t>
    </dgm:pt>
    <dgm:pt modelId="{5554A162-EBCC-4DAE-9FD0-769D40F16791}">
      <dgm:prSet phldrT="[Text]" custT="1"/>
      <dgm:spPr/>
      <dgm:t>
        <a:bodyPr/>
        <a:lstStyle/>
        <a:p>
          <a:r>
            <a:rPr lang="en-IN" sz="2800" b="1" dirty="0" smtClean="0">
              <a:latin typeface="Times New Roman" pitchFamily="18" charset="0"/>
              <a:cs typeface="Times New Roman" pitchFamily="18" charset="0"/>
            </a:rPr>
            <a:t>Costly in term of man, material &amp; money</a:t>
          </a:r>
          <a:endParaRPr lang="en-IN" sz="2800" b="1" dirty="0">
            <a:latin typeface="Times New Roman" pitchFamily="18" charset="0"/>
            <a:cs typeface="Times New Roman" pitchFamily="18" charset="0"/>
          </a:endParaRPr>
        </a:p>
      </dgm:t>
    </dgm:pt>
    <dgm:pt modelId="{8BE10E32-BD9D-400B-BB1D-76100E69DB38}" type="parTrans" cxnId="{A1961601-AE56-4199-A981-EA5FFC242383}">
      <dgm:prSet/>
      <dgm:spPr/>
      <dgm:t>
        <a:bodyPr/>
        <a:lstStyle/>
        <a:p>
          <a:endParaRPr lang="en-IN"/>
        </a:p>
      </dgm:t>
    </dgm:pt>
    <dgm:pt modelId="{4037B2FD-C4CE-4DEC-A932-910F24A3B03F}" type="sibTrans" cxnId="{A1961601-AE56-4199-A981-EA5FFC242383}">
      <dgm:prSet/>
      <dgm:spPr/>
      <dgm:t>
        <a:bodyPr/>
        <a:lstStyle/>
        <a:p>
          <a:endParaRPr lang="en-IN"/>
        </a:p>
      </dgm:t>
    </dgm:pt>
    <dgm:pt modelId="{DFD12837-8CA7-46D2-B162-DAF99EACF451}" type="pres">
      <dgm:prSet presAssocID="{005FA0AB-94B3-4506-A65A-915728D808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614096-DFC1-49EB-ACA5-AFE3B1E6451E}" type="pres">
      <dgm:prSet presAssocID="{188844C1-F415-4326-A7D9-CD9D9B1E521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076AAA0-8FF8-4712-B2EA-B09AA854CAA2}" type="pres">
      <dgm:prSet presAssocID="{188844C1-F415-4326-A7D9-CD9D9B1E521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63073BD-33E0-4A1E-8896-5E5844ECF19C}" type="pres">
      <dgm:prSet presAssocID="{BA9E8E9C-87EA-43FF-932D-6B8BCDE6BDE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508159-58DE-4D18-95FC-9B32BDB48BC4}" type="pres">
      <dgm:prSet presAssocID="{BA9E8E9C-87EA-43FF-932D-6B8BCDE6BDE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9502DE6-E292-4B5E-A97C-ADA59CED798C}" type="presOf" srcId="{5554A162-EBCC-4DAE-9FD0-769D40F16791}" destId="{73508159-58DE-4D18-95FC-9B32BDB48BC4}" srcOrd="0" destOrd="0" presId="urn:microsoft.com/office/officeart/2005/8/layout/vList2"/>
    <dgm:cxn modelId="{6DDBAE88-3CC4-4318-BAB9-A61DC6C5DA2E}" srcId="{005FA0AB-94B3-4506-A65A-915728D80850}" destId="{188844C1-F415-4326-A7D9-CD9D9B1E521E}" srcOrd="0" destOrd="0" parTransId="{F7875BAC-CF9D-4F25-B408-8A29C17E9B10}" sibTransId="{ED625F2C-3E32-4B8C-985F-A813211C09B0}"/>
    <dgm:cxn modelId="{CD5A0F39-7035-41FE-8041-C444576BD43A}" srcId="{005FA0AB-94B3-4506-A65A-915728D80850}" destId="{BA9E8E9C-87EA-43FF-932D-6B8BCDE6BDE3}" srcOrd="1" destOrd="0" parTransId="{6C99E0E7-1109-46E9-B026-C663E28F66C0}" sibTransId="{21257D13-5DBD-40CC-A2A5-CC8A88F68994}"/>
    <dgm:cxn modelId="{DBBF5A6E-1E88-4845-BF50-BDEA5A86C26B}" type="presOf" srcId="{005FA0AB-94B3-4506-A65A-915728D80850}" destId="{DFD12837-8CA7-46D2-B162-DAF99EACF451}" srcOrd="0" destOrd="0" presId="urn:microsoft.com/office/officeart/2005/8/layout/vList2"/>
    <dgm:cxn modelId="{A1961601-AE56-4199-A981-EA5FFC242383}" srcId="{BA9E8E9C-87EA-43FF-932D-6B8BCDE6BDE3}" destId="{5554A162-EBCC-4DAE-9FD0-769D40F16791}" srcOrd="0" destOrd="0" parTransId="{8BE10E32-BD9D-400B-BB1D-76100E69DB38}" sibTransId="{4037B2FD-C4CE-4DEC-A932-910F24A3B03F}"/>
    <dgm:cxn modelId="{19F7ADA3-A2BA-4158-BFDE-879A10A19DFA}" type="presOf" srcId="{BA9E8E9C-87EA-43FF-932D-6B8BCDE6BDE3}" destId="{163073BD-33E0-4A1E-8896-5E5844ECF19C}" srcOrd="0" destOrd="0" presId="urn:microsoft.com/office/officeart/2005/8/layout/vList2"/>
    <dgm:cxn modelId="{49CACF2F-5813-4761-9FC5-25A0BE96016E}" type="presOf" srcId="{70CEEBC3-1524-4253-B89C-917AABFA9B23}" destId="{E076AAA0-8FF8-4712-B2EA-B09AA854CAA2}" srcOrd="0" destOrd="0" presId="urn:microsoft.com/office/officeart/2005/8/layout/vList2"/>
    <dgm:cxn modelId="{F4FEEDEA-41CC-4A7C-9C5C-A7CAC70CB014}" srcId="{188844C1-F415-4326-A7D9-CD9D9B1E521E}" destId="{70CEEBC3-1524-4253-B89C-917AABFA9B23}" srcOrd="0" destOrd="0" parTransId="{8D3374EE-6559-4E4D-8AF8-08BBBAB106AE}" sibTransId="{BFEBEE4F-B65C-4129-8F97-0DC0A099C52C}"/>
    <dgm:cxn modelId="{4286410D-3D2A-4CCA-BE29-F1DEE7B63FFD}" type="presOf" srcId="{188844C1-F415-4326-A7D9-CD9D9B1E521E}" destId="{97614096-DFC1-49EB-ACA5-AFE3B1E6451E}" srcOrd="0" destOrd="0" presId="urn:microsoft.com/office/officeart/2005/8/layout/vList2"/>
    <dgm:cxn modelId="{AD6B4BB8-18FF-4930-98CE-AE92C060829A}" type="presParOf" srcId="{DFD12837-8CA7-46D2-B162-DAF99EACF451}" destId="{97614096-DFC1-49EB-ACA5-AFE3B1E6451E}" srcOrd="0" destOrd="0" presId="urn:microsoft.com/office/officeart/2005/8/layout/vList2"/>
    <dgm:cxn modelId="{4855BB17-849A-4321-9BAD-760B14977455}" type="presParOf" srcId="{DFD12837-8CA7-46D2-B162-DAF99EACF451}" destId="{E076AAA0-8FF8-4712-B2EA-B09AA854CAA2}" srcOrd="1" destOrd="0" presId="urn:microsoft.com/office/officeart/2005/8/layout/vList2"/>
    <dgm:cxn modelId="{907D2C0A-345C-46F5-8CDB-09C10DB09803}" type="presParOf" srcId="{DFD12837-8CA7-46D2-B162-DAF99EACF451}" destId="{163073BD-33E0-4A1E-8896-5E5844ECF19C}" srcOrd="2" destOrd="0" presId="urn:microsoft.com/office/officeart/2005/8/layout/vList2"/>
    <dgm:cxn modelId="{7637DE50-E8F2-4531-A0B7-0D240BAC3CEC}" type="presParOf" srcId="{DFD12837-8CA7-46D2-B162-DAF99EACF451}" destId="{73508159-58DE-4D18-95FC-9B32BDB48BC4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FE3669-D9BD-4493-901E-793831CB8682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6A9637AB-84D5-4146-B2B5-820AAC555DAF}">
      <dgm:prSet phldrT="[Text]" custT="1"/>
      <dgm:spPr/>
      <dgm:t>
        <a:bodyPr/>
        <a:lstStyle/>
        <a:p>
          <a:r>
            <a:rPr lang="en-IN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Rural area</a:t>
          </a:r>
          <a:endParaRPr lang="en-IN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F32C96-AEED-485C-AD92-F9B3747F17F5}" type="parTrans" cxnId="{87227839-22A1-4BD6-B939-66BCAD59F29B}">
      <dgm:prSet/>
      <dgm:spPr/>
      <dgm:t>
        <a:bodyPr/>
        <a:lstStyle/>
        <a:p>
          <a:endParaRPr lang="en-IN"/>
        </a:p>
      </dgm:t>
    </dgm:pt>
    <dgm:pt modelId="{52A16386-7670-4E20-AE62-5A72EA276651}" type="sibTrans" cxnId="{87227839-22A1-4BD6-B939-66BCAD59F29B}">
      <dgm:prSet/>
      <dgm:spPr/>
      <dgm:t>
        <a:bodyPr/>
        <a:lstStyle/>
        <a:p>
          <a:endParaRPr lang="en-IN"/>
        </a:p>
      </dgm:t>
    </dgm:pt>
    <dgm:pt modelId="{05D4ED4A-D01C-4CAA-B425-2F5EA54744A0}">
      <dgm:prSet phldrT="[Text]" custT="1"/>
      <dgm:spPr/>
      <dgm:t>
        <a:bodyPr/>
        <a:lstStyle/>
        <a:p>
          <a:r>
            <a:rPr lang="en-IN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District registrar</a:t>
          </a:r>
          <a:endParaRPr lang="en-IN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4A5EF49-AF01-4391-9CCE-AC71718B9515}" type="parTrans" cxnId="{7543195D-88F6-41CE-B6D8-ACB2D0613DE8}">
      <dgm:prSet/>
      <dgm:spPr/>
      <dgm:t>
        <a:bodyPr/>
        <a:lstStyle/>
        <a:p>
          <a:endParaRPr lang="en-IN"/>
        </a:p>
      </dgm:t>
    </dgm:pt>
    <dgm:pt modelId="{5DE1B6A8-9FA9-4550-B99C-DAF9C7922CA8}" type="sibTrans" cxnId="{7543195D-88F6-41CE-B6D8-ACB2D0613DE8}">
      <dgm:prSet/>
      <dgm:spPr/>
      <dgm:t>
        <a:bodyPr/>
        <a:lstStyle/>
        <a:p>
          <a:endParaRPr lang="en-IN"/>
        </a:p>
      </dgm:t>
    </dgm:pt>
    <dgm:pt modelId="{274AFC05-875F-4991-ABE7-7FFFDDAC7EB1}">
      <dgm:prSet phldrT="[Text]" custT="1"/>
      <dgm:spPr/>
      <dgm:t>
        <a:bodyPr/>
        <a:lstStyle/>
        <a:p>
          <a:r>
            <a:rPr lang="en-IN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State DGH</a:t>
          </a:r>
          <a:endParaRPr lang="en-IN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D826EE8-9712-4E83-9563-BBF6700E6C39}" type="parTrans" cxnId="{6AA715FD-BC9C-4B9F-A619-ACE49B32F372}">
      <dgm:prSet/>
      <dgm:spPr/>
      <dgm:t>
        <a:bodyPr/>
        <a:lstStyle/>
        <a:p>
          <a:endParaRPr lang="en-IN"/>
        </a:p>
      </dgm:t>
    </dgm:pt>
    <dgm:pt modelId="{6BBB16ED-8783-4AC3-B750-CB3EBDC32446}" type="sibTrans" cxnId="{6AA715FD-BC9C-4B9F-A619-ACE49B32F372}">
      <dgm:prSet/>
      <dgm:spPr/>
      <dgm:t>
        <a:bodyPr/>
        <a:lstStyle/>
        <a:p>
          <a:endParaRPr lang="en-IN"/>
        </a:p>
      </dgm:t>
    </dgm:pt>
    <dgm:pt modelId="{D90A3923-B2B7-4829-ACFD-C08068750F64}">
      <dgm:prSet custT="1"/>
      <dgm:spPr/>
      <dgm:t>
        <a:bodyPr/>
        <a:lstStyle/>
        <a:p>
          <a:r>
            <a:rPr lang="en-IN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Central DGH</a:t>
          </a:r>
          <a:endParaRPr lang="en-IN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1437B-E0E9-486B-803A-949809791EE7}" type="parTrans" cxnId="{4E14F2BC-531C-464A-AFEC-EE0C7916ABB3}">
      <dgm:prSet/>
      <dgm:spPr/>
      <dgm:t>
        <a:bodyPr/>
        <a:lstStyle/>
        <a:p>
          <a:endParaRPr lang="en-IN"/>
        </a:p>
      </dgm:t>
    </dgm:pt>
    <dgm:pt modelId="{6116B1BC-C561-41AA-930D-FBC4D978DBB4}" type="sibTrans" cxnId="{4E14F2BC-531C-464A-AFEC-EE0C7916ABB3}">
      <dgm:prSet/>
      <dgm:spPr/>
      <dgm:t>
        <a:bodyPr/>
        <a:lstStyle/>
        <a:p>
          <a:endParaRPr lang="en-IN"/>
        </a:p>
      </dgm:t>
    </dgm:pt>
    <dgm:pt modelId="{C1FC22A2-7636-4E43-8A98-E74369F17FB5}">
      <dgm:prSet custT="1"/>
      <dgm:spPr/>
      <dgm:t>
        <a:bodyPr/>
        <a:lstStyle/>
        <a:p>
          <a:r>
            <a:rPr lang="en-IN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WHO &amp; other international agencies</a:t>
          </a:r>
          <a:endParaRPr lang="en-IN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F983CA-DB5D-400D-9DEE-EC58171E1271}" type="parTrans" cxnId="{FA7047E4-0D6A-4454-BC59-2BF002277A50}">
      <dgm:prSet/>
      <dgm:spPr/>
      <dgm:t>
        <a:bodyPr/>
        <a:lstStyle/>
        <a:p>
          <a:endParaRPr lang="en-IN"/>
        </a:p>
      </dgm:t>
    </dgm:pt>
    <dgm:pt modelId="{7FFAF9B1-6858-4E74-972C-CC8395A9E204}" type="sibTrans" cxnId="{FA7047E4-0D6A-4454-BC59-2BF002277A50}">
      <dgm:prSet/>
      <dgm:spPr/>
      <dgm:t>
        <a:bodyPr/>
        <a:lstStyle/>
        <a:p>
          <a:endParaRPr lang="en-IN"/>
        </a:p>
      </dgm:t>
    </dgm:pt>
    <dgm:pt modelId="{6837AC98-E1E2-44B9-8D3B-E6E75A7F6C08}" type="pres">
      <dgm:prSet presAssocID="{9AFE3669-D9BD-4493-901E-793831CB8682}" presName="arrowDiagram" presStyleCnt="0">
        <dgm:presLayoutVars>
          <dgm:chMax val="5"/>
          <dgm:dir/>
          <dgm:resizeHandles val="exact"/>
        </dgm:presLayoutVars>
      </dgm:prSet>
      <dgm:spPr/>
    </dgm:pt>
    <dgm:pt modelId="{C095F6DC-AE3B-4584-B43B-FD7E622446DE}" type="pres">
      <dgm:prSet presAssocID="{9AFE3669-D9BD-4493-901E-793831CB8682}" presName="arrow" presStyleLbl="bgShp" presStyleIdx="0" presStyleCnt="1"/>
      <dgm:spPr/>
    </dgm:pt>
    <dgm:pt modelId="{5D3E0D3D-6D33-4C7A-9DEB-C7338BDD33EC}" type="pres">
      <dgm:prSet presAssocID="{9AFE3669-D9BD-4493-901E-793831CB8682}" presName="arrowDiagram5" presStyleCnt="0"/>
      <dgm:spPr/>
    </dgm:pt>
    <dgm:pt modelId="{0F3A0D76-767B-4B0D-AB3C-5BCDB3C1E67D}" type="pres">
      <dgm:prSet presAssocID="{6A9637AB-84D5-4146-B2B5-820AAC555DAF}" presName="bullet5a" presStyleLbl="node1" presStyleIdx="0" presStyleCnt="5"/>
      <dgm:spPr/>
    </dgm:pt>
    <dgm:pt modelId="{2B6B76B3-EA21-44AE-9F5F-3708F6ED753E}" type="pres">
      <dgm:prSet presAssocID="{6A9637AB-84D5-4146-B2B5-820AAC555DAF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0797DA-569E-45BC-8ACE-B374A97818C0}" type="pres">
      <dgm:prSet presAssocID="{05D4ED4A-D01C-4CAA-B425-2F5EA54744A0}" presName="bullet5b" presStyleLbl="node1" presStyleIdx="1" presStyleCnt="5"/>
      <dgm:spPr/>
    </dgm:pt>
    <dgm:pt modelId="{B08DD5D4-E48D-4FBB-9B5C-A301C357C199}" type="pres">
      <dgm:prSet presAssocID="{05D4ED4A-D01C-4CAA-B425-2F5EA54744A0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910B57-47BD-4BC9-8668-78D3F8F4A825}" type="pres">
      <dgm:prSet presAssocID="{274AFC05-875F-4991-ABE7-7FFFDDAC7EB1}" presName="bullet5c" presStyleLbl="node1" presStyleIdx="2" presStyleCnt="5"/>
      <dgm:spPr/>
    </dgm:pt>
    <dgm:pt modelId="{55A726C4-8F0C-4310-A934-6E78F1256F92}" type="pres">
      <dgm:prSet presAssocID="{274AFC05-875F-4991-ABE7-7FFFDDAC7EB1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2DFB56-4281-4681-A939-16016E8395E6}" type="pres">
      <dgm:prSet presAssocID="{D90A3923-B2B7-4829-ACFD-C08068750F64}" presName="bullet5d" presStyleLbl="node1" presStyleIdx="3" presStyleCnt="5"/>
      <dgm:spPr/>
    </dgm:pt>
    <dgm:pt modelId="{E82F7A4E-5762-42C0-AB98-E405B05ACAE6}" type="pres">
      <dgm:prSet presAssocID="{D90A3923-B2B7-4829-ACFD-C08068750F64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AA9EFE-367A-4590-A53E-4CF8438DC091}" type="pres">
      <dgm:prSet presAssocID="{C1FC22A2-7636-4E43-8A98-E74369F17FB5}" presName="bullet5e" presStyleLbl="node1" presStyleIdx="4" presStyleCnt="5"/>
      <dgm:spPr/>
    </dgm:pt>
    <dgm:pt modelId="{B1437497-AD88-4032-9673-214DF2E77217}" type="pres">
      <dgm:prSet presAssocID="{C1FC22A2-7636-4E43-8A98-E74369F17FB5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14F2BC-531C-464A-AFEC-EE0C7916ABB3}" srcId="{9AFE3669-D9BD-4493-901E-793831CB8682}" destId="{D90A3923-B2B7-4829-ACFD-C08068750F64}" srcOrd="3" destOrd="0" parTransId="{8441437B-E0E9-486B-803A-949809791EE7}" sibTransId="{6116B1BC-C561-41AA-930D-FBC4D978DBB4}"/>
    <dgm:cxn modelId="{F9F31D5C-3BE9-4952-8F4D-E5C91B68B9DA}" type="presOf" srcId="{9AFE3669-D9BD-4493-901E-793831CB8682}" destId="{6837AC98-E1E2-44B9-8D3B-E6E75A7F6C08}" srcOrd="0" destOrd="0" presId="urn:microsoft.com/office/officeart/2005/8/layout/arrow2"/>
    <dgm:cxn modelId="{7F99088F-4955-4A2E-8C50-7576A64B806B}" type="presOf" srcId="{D90A3923-B2B7-4829-ACFD-C08068750F64}" destId="{E82F7A4E-5762-42C0-AB98-E405B05ACAE6}" srcOrd="0" destOrd="0" presId="urn:microsoft.com/office/officeart/2005/8/layout/arrow2"/>
    <dgm:cxn modelId="{071ED64E-2807-44E2-B56D-010E27961F46}" type="presOf" srcId="{05D4ED4A-D01C-4CAA-B425-2F5EA54744A0}" destId="{B08DD5D4-E48D-4FBB-9B5C-A301C357C199}" srcOrd="0" destOrd="0" presId="urn:microsoft.com/office/officeart/2005/8/layout/arrow2"/>
    <dgm:cxn modelId="{5D53EFB0-6134-4EF9-BBCA-DD2F58C42F8C}" type="presOf" srcId="{C1FC22A2-7636-4E43-8A98-E74369F17FB5}" destId="{B1437497-AD88-4032-9673-214DF2E77217}" srcOrd="0" destOrd="0" presId="urn:microsoft.com/office/officeart/2005/8/layout/arrow2"/>
    <dgm:cxn modelId="{FA7047E4-0D6A-4454-BC59-2BF002277A50}" srcId="{9AFE3669-D9BD-4493-901E-793831CB8682}" destId="{C1FC22A2-7636-4E43-8A98-E74369F17FB5}" srcOrd="4" destOrd="0" parTransId="{E5F983CA-DB5D-400D-9DEE-EC58171E1271}" sibTransId="{7FFAF9B1-6858-4E74-972C-CC8395A9E204}"/>
    <dgm:cxn modelId="{6AA715FD-BC9C-4B9F-A619-ACE49B32F372}" srcId="{9AFE3669-D9BD-4493-901E-793831CB8682}" destId="{274AFC05-875F-4991-ABE7-7FFFDDAC7EB1}" srcOrd="2" destOrd="0" parTransId="{CD826EE8-9712-4E83-9563-BBF6700E6C39}" sibTransId="{6BBB16ED-8783-4AC3-B750-CB3EBDC32446}"/>
    <dgm:cxn modelId="{9C704860-E6F1-4124-8A1B-0CBEC5FF425C}" type="presOf" srcId="{274AFC05-875F-4991-ABE7-7FFFDDAC7EB1}" destId="{55A726C4-8F0C-4310-A934-6E78F1256F92}" srcOrd="0" destOrd="0" presId="urn:microsoft.com/office/officeart/2005/8/layout/arrow2"/>
    <dgm:cxn modelId="{03FB5543-1CE2-4849-A94D-6F5B0B4A9CC3}" type="presOf" srcId="{6A9637AB-84D5-4146-B2B5-820AAC555DAF}" destId="{2B6B76B3-EA21-44AE-9F5F-3708F6ED753E}" srcOrd="0" destOrd="0" presId="urn:microsoft.com/office/officeart/2005/8/layout/arrow2"/>
    <dgm:cxn modelId="{7543195D-88F6-41CE-B6D8-ACB2D0613DE8}" srcId="{9AFE3669-D9BD-4493-901E-793831CB8682}" destId="{05D4ED4A-D01C-4CAA-B425-2F5EA54744A0}" srcOrd="1" destOrd="0" parTransId="{F4A5EF49-AF01-4391-9CCE-AC71718B9515}" sibTransId="{5DE1B6A8-9FA9-4550-B99C-DAF9C7922CA8}"/>
    <dgm:cxn modelId="{87227839-22A1-4BD6-B939-66BCAD59F29B}" srcId="{9AFE3669-D9BD-4493-901E-793831CB8682}" destId="{6A9637AB-84D5-4146-B2B5-820AAC555DAF}" srcOrd="0" destOrd="0" parTransId="{71F32C96-AEED-485C-AD92-F9B3747F17F5}" sibTransId="{52A16386-7670-4E20-AE62-5A72EA276651}"/>
    <dgm:cxn modelId="{8FDED94C-B2B6-453A-A0EB-F09A36CD3289}" type="presParOf" srcId="{6837AC98-E1E2-44B9-8D3B-E6E75A7F6C08}" destId="{C095F6DC-AE3B-4584-B43B-FD7E622446DE}" srcOrd="0" destOrd="0" presId="urn:microsoft.com/office/officeart/2005/8/layout/arrow2"/>
    <dgm:cxn modelId="{C049CB97-056B-43BE-951C-0240FC15DC48}" type="presParOf" srcId="{6837AC98-E1E2-44B9-8D3B-E6E75A7F6C08}" destId="{5D3E0D3D-6D33-4C7A-9DEB-C7338BDD33EC}" srcOrd="1" destOrd="0" presId="urn:microsoft.com/office/officeart/2005/8/layout/arrow2"/>
    <dgm:cxn modelId="{56A94FCF-46DB-4732-952A-CA51983803BC}" type="presParOf" srcId="{5D3E0D3D-6D33-4C7A-9DEB-C7338BDD33EC}" destId="{0F3A0D76-767B-4B0D-AB3C-5BCDB3C1E67D}" srcOrd="0" destOrd="0" presId="urn:microsoft.com/office/officeart/2005/8/layout/arrow2"/>
    <dgm:cxn modelId="{FCD74C18-CD8D-40E9-A36C-D4FB9375D03C}" type="presParOf" srcId="{5D3E0D3D-6D33-4C7A-9DEB-C7338BDD33EC}" destId="{2B6B76B3-EA21-44AE-9F5F-3708F6ED753E}" srcOrd="1" destOrd="0" presId="urn:microsoft.com/office/officeart/2005/8/layout/arrow2"/>
    <dgm:cxn modelId="{453B7938-EDC2-4F21-B14E-0EB645AB470C}" type="presParOf" srcId="{5D3E0D3D-6D33-4C7A-9DEB-C7338BDD33EC}" destId="{B30797DA-569E-45BC-8ACE-B374A97818C0}" srcOrd="2" destOrd="0" presId="urn:microsoft.com/office/officeart/2005/8/layout/arrow2"/>
    <dgm:cxn modelId="{97493A4C-7BD1-4BD2-AC94-10E9EBFDCC55}" type="presParOf" srcId="{5D3E0D3D-6D33-4C7A-9DEB-C7338BDD33EC}" destId="{B08DD5D4-E48D-4FBB-9B5C-A301C357C199}" srcOrd="3" destOrd="0" presId="urn:microsoft.com/office/officeart/2005/8/layout/arrow2"/>
    <dgm:cxn modelId="{DDA7C8DE-778C-465E-ABB5-109D72ED4541}" type="presParOf" srcId="{5D3E0D3D-6D33-4C7A-9DEB-C7338BDD33EC}" destId="{79910B57-47BD-4BC9-8668-78D3F8F4A825}" srcOrd="4" destOrd="0" presId="urn:microsoft.com/office/officeart/2005/8/layout/arrow2"/>
    <dgm:cxn modelId="{7D80B316-3E63-4B98-8D29-3FD61AF9700F}" type="presParOf" srcId="{5D3E0D3D-6D33-4C7A-9DEB-C7338BDD33EC}" destId="{55A726C4-8F0C-4310-A934-6E78F1256F92}" srcOrd="5" destOrd="0" presId="urn:microsoft.com/office/officeart/2005/8/layout/arrow2"/>
    <dgm:cxn modelId="{C7A88813-C59E-4B10-A1D9-AC3076FC1EA9}" type="presParOf" srcId="{5D3E0D3D-6D33-4C7A-9DEB-C7338BDD33EC}" destId="{FA2DFB56-4281-4681-A939-16016E8395E6}" srcOrd="6" destOrd="0" presId="urn:microsoft.com/office/officeart/2005/8/layout/arrow2"/>
    <dgm:cxn modelId="{8D6455AC-FB4E-4963-8091-D9C27AD1473A}" type="presParOf" srcId="{5D3E0D3D-6D33-4C7A-9DEB-C7338BDD33EC}" destId="{E82F7A4E-5762-42C0-AB98-E405B05ACAE6}" srcOrd="7" destOrd="0" presId="urn:microsoft.com/office/officeart/2005/8/layout/arrow2"/>
    <dgm:cxn modelId="{6F9C7307-26D4-493F-9D8F-265EEBD877DB}" type="presParOf" srcId="{5D3E0D3D-6D33-4C7A-9DEB-C7338BDD33EC}" destId="{0DAA9EFE-367A-4590-A53E-4CF8438DC091}" srcOrd="8" destOrd="0" presId="urn:microsoft.com/office/officeart/2005/8/layout/arrow2"/>
    <dgm:cxn modelId="{2A89303A-1EF8-4CCD-8675-8F3754814909}" type="presParOf" srcId="{5D3E0D3D-6D33-4C7A-9DEB-C7338BDD33EC}" destId="{B1437497-AD88-4032-9673-214DF2E77217}" srcOrd="9" destOrd="0" presId="urn:microsoft.com/office/officeart/2005/8/layout/arrow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F3B181-7621-487C-9569-86538FF88B41}" type="doc">
      <dgm:prSet loTypeId="urn:microsoft.com/office/officeart/2005/8/layout/hierarchy1" loCatId="hierarchy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0F35C580-5753-4B76-8D14-AF3C22FE993C}">
      <dgm:prSet phldrT="[Text]"/>
      <dgm:spPr/>
      <dgm:t>
        <a:bodyPr/>
        <a:lstStyle/>
        <a:p>
          <a:r>
            <a:rPr lang="en-IN" dirty="0" smtClean="0"/>
            <a:t>STATISTICAL DATA</a:t>
          </a:r>
          <a:endParaRPr lang="en-IN" dirty="0"/>
        </a:p>
      </dgm:t>
    </dgm:pt>
    <dgm:pt modelId="{6A4F8E21-55DB-4201-81BE-702450CE57C7}" type="parTrans" cxnId="{EBAEEC3D-DE50-4CD8-B933-6D6953419513}">
      <dgm:prSet/>
      <dgm:spPr/>
      <dgm:t>
        <a:bodyPr/>
        <a:lstStyle/>
        <a:p>
          <a:endParaRPr lang="en-IN"/>
        </a:p>
      </dgm:t>
    </dgm:pt>
    <dgm:pt modelId="{7C07B1E4-E71B-4D6D-9234-83FA70810C3F}" type="sibTrans" cxnId="{EBAEEC3D-DE50-4CD8-B933-6D6953419513}">
      <dgm:prSet/>
      <dgm:spPr/>
      <dgm:t>
        <a:bodyPr/>
        <a:lstStyle/>
        <a:p>
          <a:endParaRPr lang="en-IN"/>
        </a:p>
      </dgm:t>
    </dgm:pt>
    <dgm:pt modelId="{0EAD7A83-FD9A-4761-B7BF-C7CC6B5D850D}">
      <dgm:prSet phldrT="[Text]"/>
      <dgm:spPr/>
      <dgm:t>
        <a:bodyPr/>
        <a:lstStyle/>
        <a:p>
          <a:r>
            <a:rPr lang="en-IN" dirty="0" smtClean="0"/>
            <a:t>TABULATION</a:t>
          </a:r>
          <a:endParaRPr lang="en-IN" dirty="0"/>
        </a:p>
      </dgm:t>
    </dgm:pt>
    <dgm:pt modelId="{79A0115A-1758-49B9-B74D-81A2ED782384}" type="parTrans" cxnId="{411E9EAD-DCED-47F0-AE33-A52FB33E21D1}">
      <dgm:prSet/>
      <dgm:spPr/>
      <dgm:t>
        <a:bodyPr/>
        <a:lstStyle/>
        <a:p>
          <a:endParaRPr lang="en-IN"/>
        </a:p>
      </dgm:t>
    </dgm:pt>
    <dgm:pt modelId="{44B72B4F-8AE5-4AAD-AE21-077D491FEA6E}" type="sibTrans" cxnId="{411E9EAD-DCED-47F0-AE33-A52FB33E21D1}">
      <dgm:prSet/>
      <dgm:spPr/>
      <dgm:t>
        <a:bodyPr/>
        <a:lstStyle/>
        <a:p>
          <a:endParaRPr lang="en-IN"/>
        </a:p>
      </dgm:t>
    </dgm:pt>
    <dgm:pt modelId="{03E392DE-8C90-4F01-A616-E8E9856A9C9B}">
      <dgm:prSet phldrT="[Text]"/>
      <dgm:spPr/>
      <dgm:t>
        <a:bodyPr/>
        <a:lstStyle/>
        <a:p>
          <a:r>
            <a:rPr lang="en-IN" dirty="0" smtClean="0"/>
            <a:t>CHARTS/ DRAWING</a:t>
          </a:r>
          <a:endParaRPr lang="en-IN" dirty="0"/>
        </a:p>
      </dgm:t>
    </dgm:pt>
    <dgm:pt modelId="{EE7F7B32-6570-4A1B-A5A9-59BE2EFDB1EB}" type="parTrans" cxnId="{A5E5C968-FE9C-44E8-BE16-3AE272974F9A}">
      <dgm:prSet/>
      <dgm:spPr/>
      <dgm:t>
        <a:bodyPr/>
        <a:lstStyle/>
        <a:p>
          <a:endParaRPr lang="en-IN"/>
        </a:p>
      </dgm:t>
    </dgm:pt>
    <dgm:pt modelId="{074B055D-051F-423E-80EB-0181C4F8B9B9}" type="sibTrans" cxnId="{A5E5C968-FE9C-44E8-BE16-3AE272974F9A}">
      <dgm:prSet/>
      <dgm:spPr/>
      <dgm:t>
        <a:bodyPr/>
        <a:lstStyle/>
        <a:p>
          <a:endParaRPr lang="en-IN"/>
        </a:p>
      </dgm:t>
    </dgm:pt>
    <dgm:pt modelId="{93961E3C-EE2E-4FB7-9477-5430034EA59F}" type="pres">
      <dgm:prSet presAssocID="{59F3B181-7621-487C-9569-86538FF88B4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C01C455-D425-45B6-9A64-96EEE7796626}" type="pres">
      <dgm:prSet presAssocID="{0F35C580-5753-4B76-8D14-AF3C22FE993C}" presName="hierRoot1" presStyleCnt="0"/>
      <dgm:spPr/>
    </dgm:pt>
    <dgm:pt modelId="{5828E5CC-A68A-44C3-8A1F-2A9BC191FDA6}" type="pres">
      <dgm:prSet presAssocID="{0F35C580-5753-4B76-8D14-AF3C22FE993C}" presName="composite" presStyleCnt="0"/>
      <dgm:spPr/>
    </dgm:pt>
    <dgm:pt modelId="{BFCB96B7-6E84-4F51-99C3-93810BF16E35}" type="pres">
      <dgm:prSet presAssocID="{0F35C580-5753-4B76-8D14-AF3C22FE993C}" presName="background" presStyleLbl="node0" presStyleIdx="0" presStyleCnt="1"/>
      <dgm:spPr/>
    </dgm:pt>
    <dgm:pt modelId="{A49203F1-08D5-4869-A88E-92EEF0279D69}" type="pres">
      <dgm:prSet presAssocID="{0F35C580-5753-4B76-8D14-AF3C22FE993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2F14B3-AC74-4088-9948-7486CB3A47C3}" type="pres">
      <dgm:prSet presAssocID="{0F35C580-5753-4B76-8D14-AF3C22FE993C}" presName="hierChild2" presStyleCnt="0"/>
      <dgm:spPr/>
    </dgm:pt>
    <dgm:pt modelId="{516B30FB-B077-47C3-9F44-7AFF4B9A9957}" type="pres">
      <dgm:prSet presAssocID="{79A0115A-1758-49B9-B74D-81A2ED782384}" presName="Name10" presStyleLbl="parChTrans1D2" presStyleIdx="0" presStyleCnt="2"/>
      <dgm:spPr/>
      <dgm:t>
        <a:bodyPr/>
        <a:lstStyle/>
        <a:p>
          <a:endParaRPr lang="en-US"/>
        </a:p>
      </dgm:t>
    </dgm:pt>
    <dgm:pt modelId="{1D9070A3-8727-420D-80CA-67C9827C8DC3}" type="pres">
      <dgm:prSet presAssocID="{0EAD7A83-FD9A-4761-B7BF-C7CC6B5D850D}" presName="hierRoot2" presStyleCnt="0"/>
      <dgm:spPr/>
    </dgm:pt>
    <dgm:pt modelId="{413ADF20-6C78-4700-8448-EC6A3CD38313}" type="pres">
      <dgm:prSet presAssocID="{0EAD7A83-FD9A-4761-B7BF-C7CC6B5D850D}" presName="composite2" presStyleCnt="0"/>
      <dgm:spPr/>
    </dgm:pt>
    <dgm:pt modelId="{645FA006-A1CD-4204-824D-18AE096469E7}" type="pres">
      <dgm:prSet presAssocID="{0EAD7A83-FD9A-4761-B7BF-C7CC6B5D850D}" presName="background2" presStyleLbl="node2" presStyleIdx="0" presStyleCnt="2"/>
      <dgm:spPr/>
    </dgm:pt>
    <dgm:pt modelId="{95B29423-61B8-416D-B16E-D1F0FB938512}" type="pres">
      <dgm:prSet presAssocID="{0EAD7A83-FD9A-4761-B7BF-C7CC6B5D850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665F4F-429F-4239-AF0A-16C76371EDA3}" type="pres">
      <dgm:prSet presAssocID="{0EAD7A83-FD9A-4761-B7BF-C7CC6B5D850D}" presName="hierChild3" presStyleCnt="0"/>
      <dgm:spPr/>
    </dgm:pt>
    <dgm:pt modelId="{90A69A4E-FC25-43E6-AABF-744A95D684C7}" type="pres">
      <dgm:prSet presAssocID="{EE7F7B32-6570-4A1B-A5A9-59BE2EFDB1E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1861B887-24F3-42B8-91F3-26AA4492B978}" type="pres">
      <dgm:prSet presAssocID="{03E392DE-8C90-4F01-A616-E8E9856A9C9B}" presName="hierRoot2" presStyleCnt="0"/>
      <dgm:spPr/>
    </dgm:pt>
    <dgm:pt modelId="{0ED33E48-3A52-4567-8289-0FB6BC505974}" type="pres">
      <dgm:prSet presAssocID="{03E392DE-8C90-4F01-A616-E8E9856A9C9B}" presName="composite2" presStyleCnt="0"/>
      <dgm:spPr/>
    </dgm:pt>
    <dgm:pt modelId="{09DF68AE-F1F1-4BD7-B5E2-1020870F5559}" type="pres">
      <dgm:prSet presAssocID="{03E392DE-8C90-4F01-A616-E8E9856A9C9B}" presName="background2" presStyleLbl="node2" presStyleIdx="1" presStyleCnt="2"/>
      <dgm:spPr/>
    </dgm:pt>
    <dgm:pt modelId="{56E41004-016A-45FC-A84A-3117AE0B79D1}" type="pres">
      <dgm:prSet presAssocID="{03E392DE-8C90-4F01-A616-E8E9856A9C9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8740FC-5C38-4BA4-B9D7-7908AEADB40F}" type="pres">
      <dgm:prSet presAssocID="{03E392DE-8C90-4F01-A616-E8E9856A9C9B}" presName="hierChild3" presStyleCnt="0"/>
      <dgm:spPr/>
    </dgm:pt>
  </dgm:ptLst>
  <dgm:cxnLst>
    <dgm:cxn modelId="{EBAEEC3D-DE50-4CD8-B933-6D6953419513}" srcId="{59F3B181-7621-487C-9569-86538FF88B41}" destId="{0F35C580-5753-4B76-8D14-AF3C22FE993C}" srcOrd="0" destOrd="0" parTransId="{6A4F8E21-55DB-4201-81BE-702450CE57C7}" sibTransId="{7C07B1E4-E71B-4D6D-9234-83FA70810C3F}"/>
    <dgm:cxn modelId="{411E9EAD-DCED-47F0-AE33-A52FB33E21D1}" srcId="{0F35C580-5753-4B76-8D14-AF3C22FE993C}" destId="{0EAD7A83-FD9A-4761-B7BF-C7CC6B5D850D}" srcOrd="0" destOrd="0" parTransId="{79A0115A-1758-49B9-B74D-81A2ED782384}" sibTransId="{44B72B4F-8AE5-4AAD-AE21-077D491FEA6E}"/>
    <dgm:cxn modelId="{9C9DA321-B859-4D53-88D8-4C6589579E0D}" type="presOf" srcId="{59F3B181-7621-487C-9569-86538FF88B41}" destId="{93961E3C-EE2E-4FB7-9477-5430034EA59F}" srcOrd="0" destOrd="0" presId="urn:microsoft.com/office/officeart/2005/8/layout/hierarchy1"/>
    <dgm:cxn modelId="{B12E856D-883D-4510-9B52-631A8255E533}" type="presOf" srcId="{EE7F7B32-6570-4A1B-A5A9-59BE2EFDB1EB}" destId="{90A69A4E-FC25-43E6-AABF-744A95D684C7}" srcOrd="0" destOrd="0" presId="urn:microsoft.com/office/officeart/2005/8/layout/hierarchy1"/>
    <dgm:cxn modelId="{CEF77369-454F-48BD-988E-2ADFE152E9AF}" type="presOf" srcId="{79A0115A-1758-49B9-B74D-81A2ED782384}" destId="{516B30FB-B077-47C3-9F44-7AFF4B9A9957}" srcOrd="0" destOrd="0" presId="urn:microsoft.com/office/officeart/2005/8/layout/hierarchy1"/>
    <dgm:cxn modelId="{4B80AD49-E482-4CA6-901D-8E4CACF7F015}" type="presOf" srcId="{0F35C580-5753-4B76-8D14-AF3C22FE993C}" destId="{A49203F1-08D5-4869-A88E-92EEF0279D69}" srcOrd="0" destOrd="0" presId="urn:microsoft.com/office/officeart/2005/8/layout/hierarchy1"/>
    <dgm:cxn modelId="{A5E5C968-FE9C-44E8-BE16-3AE272974F9A}" srcId="{0F35C580-5753-4B76-8D14-AF3C22FE993C}" destId="{03E392DE-8C90-4F01-A616-E8E9856A9C9B}" srcOrd="1" destOrd="0" parTransId="{EE7F7B32-6570-4A1B-A5A9-59BE2EFDB1EB}" sibTransId="{074B055D-051F-423E-80EB-0181C4F8B9B9}"/>
    <dgm:cxn modelId="{3AAAAFC9-82CF-4BCA-BDE3-6B0E7A6B5F4A}" type="presOf" srcId="{0EAD7A83-FD9A-4761-B7BF-C7CC6B5D850D}" destId="{95B29423-61B8-416D-B16E-D1F0FB938512}" srcOrd="0" destOrd="0" presId="urn:microsoft.com/office/officeart/2005/8/layout/hierarchy1"/>
    <dgm:cxn modelId="{B511FC11-8444-40DE-B19F-D9ED58BF2C46}" type="presOf" srcId="{03E392DE-8C90-4F01-A616-E8E9856A9C9B}" destId="{56E41004-016A-45FC-A84A-3117AE0B79D1}" srcOrd="0" destOrd="0" presId="urn:microsoft.com/office/officeart/2005/8/layout/hierarchy1"/>
    <dgm:cxn modelId="{C6D22049-C8FA-40CF-950D-001E7E338C19}" type="presParOf" srcId="{93961E3C-EE2E-4FB7-9477-5430034EA59F}" destId="{FC01C455-D425-45B6-9A64-96EEE7796626}" srcOrd="0" destOrd="0" presId="urn:microsoft.com/office/officeart/2005/8/layout/hierarchy1"/>
    <dgm:cxn modelId="{8BC6B183-A549-45A8-A4C9-FBB2E6AEE803}" type="presParOf" srcId="{FC01C455-D425-45B6-9A64-96EEE7796626}" destId="{5828E5CC-A68A-44C3-8A1F-2A9BC191FDA6}" srcOrd="0" destOrd="0" presId="urn:microsoft.com/office/officeart/2005/8/layout/hierarchy1"/>
    <dgm:cxn modelId="{A51FF80D-9601-41BF-BA8F-67610B27831D}" type="presParOf" srcId="{5828E5CC-A68A-44C3-8A1F-2A9BC191FDA6}" destId="{BFCB96B7-6E84-4F51-99C3-93810BF16E35}" srcOrd="0" destOrd="0" presId="urn:microsoft.com/office/officeart/2005/8/layout/hierarchy1"/>
    <dgm:cxn modelId="{77A4D5FA-3EEE-4131-B91D-BD60A234C4E8}" type="presParOf" srcId="{5828E5CC-A68A-44C3-8A1F-2A9BC191FDA6}" destId="{A49203F1-08D5-4869-A88E-92EEF0279D69}" srcOrd="1" destOrd="0" presId="urn:microsoft.com/office/officeart/2005/8/layout/hierarchy1"/>
    <dgm:cxn modelId="{FAA92063-53E0-4AE2-9C16-C98EB9E376AD}" type="presParOf" srcId="{FC01C455-D425-45B6-9A64-96EEE7796626}" destId="{CD2F14B3-AC74-4088-9948-7486CB3A47C3}" srcOrd="1" destOrd="0" presId="urn:microsoft.com/office/officeart/2005/8/layout/hierarchy1"/>
    <dgm:cxn modelId="{12049DC2-2ECA-400D-B76F-246DF9021738}" type="presParOf" srcId="{CD2F14B3-AC74-4088-9948-7486CB3A47C3}" destId="{516B30FB-B077-47C3-9F44-7AFF4B9A9957}" srcOrd="0" destOrd="0" presId="urn:microsoft.com/office/officeart/2005/8/layout/hierarchy1"/>
    <dgm:cxn modelId="{D78F7984-C6FC-4C5A-8AAA-E555DE73C938}" type="presParOf" srcId="{CD2F14B3-AC74-4088-9948-7486CB3A47C3}" destId="{1D9070A3-8727-420D-80CA-67C9827C8DC3}" srcOrd="1" destOrd="0" presId="urn:microsoft.com/office/officeart/2005/8/layout/hierarchy1"/>
    <dgm:cxn modelId="{D97D1AFD-F31F-4A9F-8515-18EEE7C207CB}" type="presParOf" srcId="{1D9070A3-8727-420D-80CA-67C9827C8DC3}" destId="{413ADF20-6C78-4700-8448-EC6A3CD38313}" srcOrd="0" destOrd="0" presId="urn:microsoft.com/office/officeart/2005/8/layout/hierarchy1"/>
    <dgm:cxn modelId="{6D92A434-B21E-4CF8-8E49-336DE839BA49}" type="presParOf" srcId="{413ADF20-6C78-4700-8448-EC6A3CD38313}" destId="{645FA006-A1CD-4204-824D-18AE096469E7}" srcOrd="0" destOrd="0" presId="urn:microsoft.com/office/officeart/2005/8/layout/hierarchy1"/>
    <dgm:cxn modelId="{854C51BF-3761-4DF9-A050-0FF89A5980BE}" type="presParOf" srcId="{413ADF20-6C78-4700-8448-EC6A3CD38313}" destId="{95B29423-61B8-416D-B16E-D1F0FB938512}" srcOrd="1" destOrd="0" presId="urn:microsoft.com/office/officeart/2005/8/layout/hierarchy1"/>
    <dgm:cxn modelId="{67BE274A-AD3A-429D-A100-458C95085553}" type="presParOf" srcId="{1D9070A3-8727-420D-80CA-67C9827C8DC3}" destId="{F4665F4F-429F-4239-AF0A-16C76371EDA3}" srcOrd="1" destOrd="0" presId="urn:microsoft.com/office/officeart/2005/8/layout/hierarchy1"/>
    <dgm:cxn modelId="{53EFCEB4-89EE-4578-905A-F0FDF3F17B96}" type="presParOf" srcId="{CD2F14B3-AC74-4088-9948-7486CB3A47C3}" destId="{90A69A4E-FC25-43E6-AABF-744A95D684C7}" srcOrd="2" destOrd="0" presId="urn:microsoft.com/office/officeart/2005/8/layout/hierarchy1"/>
    <dgm:cxn modelId="{8329231E-3FD6-41AF-A124-EB07648613A6}" type="presParOf" srcId="{CD2F14B3-AC74-4088-9948-7486CB3A47C3}" destId="{1861B887-24F3-42B8-91F3-26AA4492B978}" srcOrd="3" destOrd="0" presId="urn:microsoft.com/office/officeart/2005/8/layout/hierarchy1"/>
    <dgm:cxn modelId="{BE9D1CEC-CA03-4945-8A83-E1500A1A2B4A}" type="presParOf" srcId="{1861B887-24F3-42B8-91F3-26AA4492B978}" destId="{0ED33E48-3A52-4567-8289-0FB6BC505974}" srcOrd="0" destOrd="0" presId="urn:microsoft.com/office/officeart/2005/8/layout/hierarchy1"/>
    <dgm:cxn modelId="{F6F4795D-1827-4BB2-8B3B-4D66B69AF245}" type="presParOf" srcId="{0ED33E48-3A52-4567-8289-0FB6BC505974}" destId="{09DF68AE-F1F1-4BD7-B5E2-1020870F5559}" srcOrd="0" destOrd="0" presId="urn:microsoft.com/office/officeart/2005/8/layout/hierarchy1"/>
    <dgm:cxn modelId="{EA7C359C-6601-4C94-B9E5-85E05CE2FADD}" type="presParOf" srcId="{0ED33E48-3A52-4567-8289-0FB6BC505974}" destId="{56E41004-016A-45FC-A84A-3117AE0B79D1}" srcOrd="1" destOrd="0" presId="urn:microsoft.com/office/officeart/2005/8/layout/hierarchy1"/>
    <dgm:cxn modelId="{A95D5DD7-A3FE-47DC-99C5-CAE07436D272}" type="presParOf" srcId="{1861B887-24F3-42B8-91F3-26AA4492B978}" destId="{E58740FC-5C38-4BA4-B9D7-7908AEADB40F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A5B3EDE-78F7-407F-846A-C03D38F556EF}" type="doc">
      <dgm:prSet loTypeId="urn:microsoft.com/office/officeart/2005/8/layout/target3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en-IN"/>
        </a:p>
      </dgm:t>
    </dgm:pt>
    <dgm:pt modelId="{F27A7787-96DF-49C1-BD86-235A9181F0D5}">
      <dgm:prSet phldrT="[Text]"/>
      <dgm:spPr/>
      <dgm:t>
        <a:bodyPr/>
        <a:lstStyle/>
        <a:p>
          <a:r>
            <a:rPr lang="en-IN" dirty="0" smtClean="0"/>
            <a:t>COMPLE/ MASTER TABLE</a:t>
          </a:r>
          <a:endParaRPr lang="en-IN" dirty="0"/>
        </a:p>
      </dgm:t>
    </dgm:pt>
    <dgm:pt modelId="{555C0377-EE0F-41F2-B009-797DA7144939}" type="parTrans" cxnId="{1B8D20D5-8E72-4E03-B846-F3E47C65E2C5}">
      <dgm:prSet/>
      <dgm:spPr/>
      <dgm:t>
        <a:bodyPr/>
        <a:lstStyle/>
        <a:p>
          <a:endParaRPr lang="en-IN"/>
        </a:p>
      </dgm:t>
    </dgm:pt>
    <dgm:pt modelId="{62E8E52D-4E72-4D41-BADE-C752C0C4E4C0}" type="sibTrans" cxnId="{1B8D20D5-8E72-4E03-B846-F3E47C65E2C5}">
      <dgm:prSet/>
      <dgm:spPr/>
      <dgm:t>
        <a:bodyPr/>
        <a:lstStyle/>
        <a:p>
          <a:endParaRPr lang="en-IN"/>
        </a:p>
      </dgm:t>
    </dgm:pt>
    <dgm:pt modelId="{22F2EAE5-AB65-4757-A68E-9CB53E79A88D}">
      <dgm:prSet phldrT="[Text]"/>
      <dgm:spPr/>
      <dgm:t>
        <a:bodyPr/>
        <a:lstStyle/>
        <a:p>
          <a:r>
            <a:rPr lang="en-IN" dirty="0" smtClean="0"/>
            <a:t>FREQUANCY DISTRIBUTION TABLE</a:t>
          </a:r>
          <a:endParaRPr lang="en-IN" dirty="0"/>
        </a:p>
      </dgm:t>
    </dgm:pt>
    <dgm:pt modelId="{9D7EBFC2-4299-4915-8737-01999E71CBE1}" type="parTrans" cxnId="{47A1D1D4-9B0D-4EAE-B44C-87F857955A6D}">
      <dgm:prSet/>
      <dgm:spPr/>
      <dgm:t>
        <a:bodyPr/>
        <a:lstStyle/>
        <a:p>
          <a:endParaRPr lang="en-IN"/>
        </a:p>
      </dgm:t>
    </dgm:pt>
    <dgm:pt modelId="{8E2C53B7-14F0-48ED-90B9-9B2AF8B071A9}" type="sibTrans" cxnId="{47A1D1D4-9B0D-4EAE-B44C-87F857955A6D}">
      <dgm:prSet/>
      <dgm:spPr/>
      <dgm:t>
        <a:bodyPr/>
        <a:lstStyle/>
        <a:p>
          <a:endParaRPr lang="en-IN"/>
        </a:p>
      </dgm:t>
    </dgm:pt>
    <dgm:pt modelId="{4EB9A360-4556-4FDC-88EE-D89B34ACBC98}">
      <dgm:prSet phldrT="[Text]"/>
      <dgm:spPr/>
      <dgm:t>
        <a:bodyPr/>
        <a:lstStyle/>
        <a:p>
          <a:r>
            <a:rPr lang="en-IN" dirty="0" smtClean="0"/>
            <a:t>SIMPLE TABLE</a:t>
          </a:r>
          <a:endParaRPr lang="en-IN" dirty="0"/>
        </a:p>
      </dgm:t>
    </dgm:pt>
    <dgm:pt modelId="{34EF0E99-9FB8-428D-A3E7-C085C2DA9142}" type="parTrans" cxnId="{5A9FA3E0-4430-4927-BBB5-E1115235E9BF}">
      <dgm:prSet/>
      <dgm:spPr/>
      <dgm:t>
        <a:bodyPr/>
        <a:lstStyle/>
        <a:p>
          <a:endParaRPr lang="en-IN"/>
        </a:p>
      </dgm:t>
    </dgm:pt>
    <dgm:pt modelId="{78D288FD-6583-41C7-922F-56CA7284128E}" type="sibTrans" cxnId="{5A9FA3E0-4430-4927-BBB5-E1115235E9BF}">
      <dgm:prSet/>
      <dgm:spPr/>
      <dgm:t>
        <a:bodyPr/>
        <a:lstStyle/>
        <a:p>
          <a:endParaRPr lang="en-IN"/>
        </a:p>
      </dgm:t>
    </dgm:pt>
    <dgm:pt modelId="{807302B7-1C24-493D-858F-06DAECE53F7C}" type="pres">
      <dgm:prSet presAssocID="{BA5B3EDE-78F7-407F-846A-C03D38F556E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BF8438-F7C2-44DB-A613-C9823410F150}" type="pres">
      <dgm:prSet presAssocID="{F27A7787-96DF-49C1-BD86-235A9181F0D5}" presName="circle1" presStyleLbl="node1" presStyleIdx="0" presStyleCnt="3"/>
      <dgm:spPr/>
    </dgm:pt>
    <dgm:pt modelId="{0824EDF6-E226-4022-907F-DEFE7273331E}" type="pres">
      <dgm:prSet presAssocID="{F27A7787-96DF-49C1-BD86-235A9181F0D5}" presName="space" presStyleCnt="0"/>
      <dgm:spPr/>
    </dgm:pt>
    <dgm:pt modelId="{FE888E6D-1B5E-45AB-A58D-3C83BAE4C7CC}" type="pres">
      <dgm:prSet presAssocID="{F27A7787-96DF-49C1-BD86-235A9181F0D5}" presName="rect1" presStyleLbl="alignAcc1" presStyleIdx="0" presStyleCnt="3"/>
      <dgm:spPr/>
      <dgm:t>
        <a:bodyPr/>
        <a:lstStyle/>
        <a:p>
          <a:endParaRPr lang="en-US"/>
        </a:p>
      </dgm:t>
    </dgm:pt>
    <dgm:pt modelId="{C5D66538-3891-44B2-8421-0759CA26168F}" type="pres">
      <dgm:prSet presAssocID="{22F2EAE5-AB65-4757-A68E-9CB53E79A88D}" presName="vertSpace2" presStyleLbl="node1" presStyleIdx="0" presStyleCnt="3"/>
      <dgm:spPr/>
    </dgm:pt>
    <dgm:pt modelId="{CC977196-CD68-461A-8758-A3C2956C4B96}" type="pres">
      <dgm:prSet presAssocID="{22F2EAE5-AB65-4757-A68E-9CB53E79A88D}" presName="circle2" presStyleLbl="node1" presStyleIdx="1" presStyleCnt="3"/>
      <dgm:spPr/>
    </dgm:pt>
    <dgm:pt modelId="{928E9231-CEFB-4C1F-84C9-E3FF00DE822C}" type="pres">
      <dgm:prSet presAssocID="{22F2EAE5-AB65-4757-A68E-9CB53E79A88D}" presName="rect2" presStyleLbl="alignAcc1" presStyleIdx="1" presStyleCnt="3"/>
      <dgm:spPr/>
      <dgm:t>
        <a:bodyPr/>
        <a:lstStyle/>
        <a:p>
          <a:endParaRPr lang="en-IN"/>
        </a:p>
      </dgm:t>
    </dgm:pt>
    <dgm:pt modelId="{7FBF02D9-DD13-4254-AA96-52FCFC7BDF3E}" type="pres">
      <dgm:prSet presAssocID="{4EB9A360-4556-4FDC-88EE-D89B34ACBC98}" presName="vertSpace3" presStyleLbl="node1" presStyleIdx="1" presStyleCnt="3"/>
      <dgm:spPr/>
    </dgm:pt>
    <dgm:pt modelId="{C1E3B0E9-4FE6-47FC-BD55-3523DF9CA658}" type="pres">
      <dgm:prSet presAssocID="{4EB9A360-4556-4FDC-88EE-D89B34ACBC98}" presName="circle3" presStyleLbl="node1" presStyleIdx="2" presStyleCnt="3"/>
      <dgm:spPr/>
    </dgm:pt>
    <dgm:pt modelId="{EEB6854A-5DAA-47EC-85EC-1AAA2CDCC4DD}" type="pres">
      <dgm:prSet presAssocID="{4EB9A360-4556-4FDC-88EE-D89B34ACBC98}" presName="rect3" presStyleLbl="alignAcc1" presStyleIdx="2" presStyleCnt="3"/>
      <dgm:spPr/>
      <dgm:t>
        <a:bodyPr/>
        <a:lstStyle/>
        <a:p>
          <a:endParaRPr lang="en-IN"/>
        </a:p>
      </dgm:t>
    </dgm:pt>
    <dgm:pt modelId="{78B8F062-CD16-4987-9C1C-B6644FD4EF61}" type="pres">
      <dgm:prSet presAssocID="{F27A7787-96DF-49C1-BD86-235A9181F0D5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3ADC87-DF09-45CC-B2BD-6E25A37E476C}" type="pres">
      <dgm:prSet presAssocID="{22F2EAE5-AB65-4757-A68E-9CB53E79A88D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ED39EA-60D4-4E9D-A6C3-48A38583D8B2}" type="pres">
      <dgm:prSet presAssocID="{4EB9A360-4556-4FDC-88EE-D89B34ACBC98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1EC1E9-058F-4CFF-86FB-5A9B03411C33}" type="presOf" srcId="{BA5B3EDE-78F7-407F-846A-C03D38F556EF}" destId="{807302B7-1C24-493D-858F-06DAECE53F7C}" srcOrd="0" destOrd="0" presId="urn:microsoft.com/office/officeart/2005/8/layout/target3"/>
    <dgm:cxn modelId="{4274F775-9CF8-44FC-B9BC-4852A1A6BFDD}" type="presOf" srcId="{4EB9A360-4556-4FDC-88EE-D89B34ACBC98}" destId="{B1ED39EA-60D4-4E9D-A6C3-48A38583D8B2}" srcOrd="1" destOrd="0" presId="urn:microsoft.com/office/officeart/2005/8/layout/target3"/>
    <dgm:cxn modelId="{D953C23E-A44C-4139-ABF9-B0C2A1F3C46F}" type="presOf" srcId="{F27A7787-96DF-49C1-BD86-235A9181F0D5}" destId="{78B8F062-CD16-4987-9C1C-B6644FD4EF61}" srcOrd="1" destOrd="0" presId="urn:microsoft.com/office/officeart/2005/8/layout/target3"/>
    <dgm:cxn modelId="{E0805223-501E-44CD-BAB6-0D66ADF2D45B}" type="presOf" srcId="{4EB9A360-4556-4FDC-88EE-D89B34ACBC98}" destId="{EEB6854A-5DAA-47EC-85EC-1AAA2CDCC4DD}" srcOrd="0" destOrd="0" presId="urn:microsoft.com/office/officeart/2005/8/layout/target3"/>
    <dgm:cxn modelId="{1B8D20D5-8E72-4E03-B846-F3E47C65E2C5}" srcId="{BA5B3EDE-78F7-407F-846A-C03D38F556EF}" destId="{F27A7787-96DF-49C1-BD86-235A9181F0D5}" srcOrd="0" destOrd="0" parTransId="{555C0377-EE0F-41F2-B009-797DA7144939}" sibTransId="{62E8E52D-4E72-4D41-BADE-C752C0C4E4C0}"/>
    <dgm:cxn modelId="{E7436430-F5FC-46B5-88CE-AE67D912C1F5}" type="presOf" srcId="{22F2EAE5-AB65-4757-A68E-9CB53E79A88D}" destId="{293ADC87-DF09-45CC-B2BD-6E25A37E476C}" srcOrd="1" destOrd="0" presId="urn:microsoft.com/office/officeart/2005/8/layout/target3"/>
    <dgm:cxn modelId="{47A1D1D4-9B0D-4EAE-B44C-87F857955A6D}" srcId="{BA5B3EDE-78F7-407F-846A-C03D38F556EF}" destId="{22F2EAE5-AB65-4757-A68E-9CB53E79A88D}" srcOrd="1" destOrd="0" parTransId="{9D7EBFC2-4299-4915-8737-01999E71CBE1}" sibTransId="{8E2C53B7-14F0-48ED-90B9-9B2AF8B071A9}"/>
    <dgm:cxn modelId="{5A9FA3E0-4430-4927-BBB5-E1115235E9BF}" srcId="{BA5B3EDE-78F7-407F-846A-C03D38F556EF}" destId="{4EB9A360-4556-4FDC-88EE-D89B34ACBC98}" srcOrd="2" destOrd="0" parTransId="{34EF0E99-9FB8-428D-A3E7-C085C2DA9142}" sibTransId="{78D288FD-6583-41C7-922F-56CA7284128E}"/>
    <dgm:cxn modelId="{6FF2D308-89BB-4071-8B02-78B6C561DE86}" type="presOf" srcId="{F27A7787-96DF-49C1-BD86-235A9181F0D5}" destId="{FE888E6D-1B5E-45AB-A58D-3C83BAE4C7CC}" srcOrd="0" destOrd="0" presId="urn:microsoft.com/office/officeart/2005/8/layout/target3"/>
    <dgm:cxn modelId="{A88461F0-02FF-4A1E-8C26-14D50C77C8D9}" type="presOf" srcId="{22F2EAE5-AB65-4757-A68E-9CB53E79A88D}" destId="{928E9231-CEFB-4C1F-84C9-E3FF00DE822C}" srcOrd="0" destOrd="0" presId="urn:microsoft.com/office/officeart/2005/8/layout/target3"/>
    <dgm:cxn modelId="{D1F06DF8-59C2-47DC-ABA9-AB133443809C}" type="presParOf" srcId="{807302B7-1C24-493D-858F-06DAECE53F7C}" destId="{1ABF8438-F7C2-44DB-A613-C9823410F150}" srcOrd="0" destOrd="0" presId="urn:microsoft.com/office/officeart/2005/8/layout/target3"/>
    <dgm:cxn modelId="{34DEF2D3-CCBC-42CC-86C3-F55D3DC5D1F8}" type="presParOf" srcId="{807302B7-1C24-493D-858F-06DAECE53F7C}" destId="{0824EDF6-E226-4022-907F-DEFE7273331E}" srcOrd="1" destOrd="0" presId="urn:microsoft.com/office/officeart/2005/8/layout/target3"/>
    <dgm:cxn modelId="{514FF31B-50AE-4A0E-8373-E2462FA4FCD9}" type="presParOf" srcId="{807302B7-1C24-493D-858F-06DAECE53F7C}" destId="{FE888E6D-1B5E-45AB-A58D-3C83BAE4C7CC}" srcOrd="2" destOrd="0" presId="urn:microsoft.com/office/officeart/2005/8/layout/target3"/>
    <dgm:cxn modelId="{8BCA48E7-520B-48A6-AD3B-0ACB136F6596}" type="presParOf" srcId="{807302B7-1C24-493D-858F-06DAECE53F7C}" destId="{C5D66538-3891-44B2-8421-0759CA26168F}" srcOrd="3" destOrd="0" presId="urn:microsoft.com/office/officeart/2005/8/layout/target3"/>
    <dgm:cxn modelId="{736C707F-26CF-430E-A334-D1299F94E74C}" type="presParOf" srcId="{807302B7-1C24-493D-858F-06DAECE53F7C}" destId="{CC977196-CD68-461A-8758-A3C2956C4B96}" srcOrd="4" destOrd="0" presId="urn:microsoft.com/office/officeart/2005/8/layout/target3"/>
    <dgm:cxn modelId="{A3FD6271-15CF-4DB3-A0FC-44F0509FE67A}" type="presParOf" srcId="{807302B7-1C24-493D-858F-06DAECE53F7C}" destId="{928E9231-CEFB-4C1F-84C9-E3FF00DE822C}" srcOrd="5" destOrd="0" presId="urn:microsoft.com/office/officeart/2005/8/layout/target3"/>
    <dgm:cxn modelId="{4A376361-9555-46B4-A26C-0D81BADA1711}" type="presParOf" srcId="{807302B7-1C24-493D-858F-06DAECE53F7C}" destId="{7FBF02D9-DD13-4254-AA96-52FCFC7BDF3E}" srcOrd="6" destOrd="0" presId="urn:microsoft.com/office/officeart/2005/8/layout/target3"/>
    <dgm:cxn modelId="{04EA06BA-6517-4914-A1DB-A0C609DD4DD9}" type="presParOf" srcId="{807302B7-1C24-493D-858F-06DAECE53F7C}" destId="{C1E3B0E9-4FE6-47FC-BD55-3523DF9CA658}" srcOrd="7" destOrd="0" presId="urn:microsoft.com/office/officeart/2005/8/layout/target3"/>
    <dgm:cxn modelId="{508D2C7D-3F50-4931-9D57-78D68EECEDA4}" type="presParOf" srcId="{807302B7-1C24-493D-858F-06DAECE53F7C}" destId="{EEB6854A-5DAA-47EC-85EC-1AAA2CDCC4DD}" srcOrd="8" destOrd="0" presId="urn:microsoft.com/office/officeart/2005/8/layout/target3"/>
    <dgm:cxn modelId="{A119F769-2D9F-4C29-AE37-9A44CADA4D1A}" type="presParOf" srcId="{807302B7-1C24-493D-858F-06DAECE53F7C}" destId="{78B8F062-CD16-4987-9C1C-B6644FD4EF61}" srcOrd="9" destOrd="0" presId="urn:microsoft.com/office/officeart/2005/8/layout/target3"/>
    <dgm:cxn modelId="{4D5BF13A-51D5-4F15-A60F-F107761A654C}" type="presParOf" srcId="{807302B7-1C24-493D-858F-06DAECE53F7C}" destId="{293ADC87-DF09-45CC-B2BD-6E25A37E476C}" srcOrd="10" destOrd="0" presId="urn:microsoft.com/office/officeart/2005/8/layout/target3"/>
    <dgm:cxn modelId="{AAAAEF1A-A410-4051-B5C4-4F0702B6176C}" type="presParOf" srcId="{807302B7-1C24-493D-858F-06DAECE53F7C}" destId="{B1ED39EA-60D4-4E9D-A6C3-48A38583D8B2}" srcOrd="11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45FBFC-E598-40F4-91E1-7CC7562C8C21}">
      <dsp:nvSpPr>
        <dsp:cNvPr id="0" name=""/>
        <dsp:cNvSpPr/>
      </dsp:nvSpPr>
      <dsp:spPr>
        <a:xfrm>
          <a:off x="0" y="326132"/>
          <a:ext cx="74676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C902DF-06F8-4415-8B57-B90F077384CD}">
      <dsp:nvSpPr>
        <dsp:cNvPr id="0" name=""/>
        <dsp:cNvSpPr/>
      </dsp:nvSpPr>
      <dsp:spPr>
        <a:xfrm>
          <a:off x="373380" y="1412"/>
          <a:ext cx="5227320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Demography &amp; vital event</a:t>
          </a:r>
          <a:endParaRPr lang="en-IN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3380" y="1412"/>
        <a:ext cx="5227320" cy="649440"/>
      </dsp:txXfrm>
    </dsp:sp>
    <dsp:sp modelId="{E07C284D-20A2-4B6F-97A9-2749DE3763F6}">
      <dsp:nvSpPr>
        <dsp:cNvPr id="0" name=""/>
        <dsp:cNvSpPr/>
      </dsp:nvSpPr>
      <dsp:spPr>
        <a:xfrm>
          <a:off x="0" y="1324052"/>
          <a:ext cx="74676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F99C25-88D0-4BF3-BBB6-B07ACF595229}">
      <dsp:nvSpPr>
        <dsp:cNvPr id="0" name=""/>
        <dsp:cNvSpPr/>
      </dsp:nvSpPr>
      <dsp:spPr>
        <a:xfrm>
          <a:off x="373380" y="999332"/>
          <a:ext cx="5227320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Environmental health statistics</a:t>
          </a:r>
          <a:endParaRPr lang="en-IN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3380" y="999332"/>
        <a:ext cx="5227320" cy="649440"/>
      </dsp:txXfrm>
    </dsp:sp>
    <dsp:sp modelId="{3FAE139F-73A1-4F65-A094-42FC02CBF419}">
      <dsp:nvSpPr>
        <dsp:cNvPr id="0" name=""/>
        <dsp:cNvSpPr/>
      </dsp:nvSpPr>
      <dsp:spPr>
        <a:xfrm>
          <a:off x="0" y="2321972"/>
          <a:ext cx="74676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BB75E-6EFA-4ADE-97E7-F7E75D40C587}">
      <dsp:nvSpPr>
        <dsp:cNvPr id="0" name=""/>
        <dsp:cNvSpPr/>
      </dsp:nvSpPr>
      <dsp:spPr>
        <a:xfrm>
          <a:off x="373380" y="1997252"/>
          <a:ext cx="5227320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Health recourses </a:t>
          </a:r>
          <a:endParaRPr lang="en-IN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3380" y="1997252"/>
        <a:ext cx="5227320" cy="649440"/>
      </dsp:txXfrm>
    </dsp:sp>
    <dsp:sp modelId="{9C45A62F-EAE1-4D8E-B8DD-6034DFFF347D}">
      <dsp:nvSpPr>
        <dsp:cNvPr id="0" name=""/>
        <dsp:cNvSpPr/>
      </dsp:nvSpPr>
      <dsp:spPr>
        <a:xfrm>
          <a:off x="0" y="3319892"/>
          <a:ext cx="74676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0D95F-25D7-4ED2-ABA4-B960ECFD464A}">
      <dsp:nvSpPr>
        <dsp:cNvPr id="0" name=""/>
        <dsp:cNvSpPr/>
      </dsp:nvSpPr>
      <dsp:spPr>
        <a:xfrm>
          <a:off x="373380" y="2995172"/>
          <a:ext cx="5227320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Utilized &amp; non utilized health service</a:t>
          </a:r>
          <a:endParaRPr lang="en-IN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3380" y="2995172"/>
        <a:ext cx="5227320" cy="649440"/>
      </dsp:txXfrm>
    </dsp:sp>
    <dsp:sp modelId="{D784B789-9012-437D-A6C4-9979C7EE271E}">
      <dsp:nvSpPr>
        <dsp:cNvPr id="0" name=""/>
        <dsp:cNvSpPr/>
      </dsp:nvSpPr>
      <dsp:spPr>
        <a:xfrm>
          <a:off x="0" y="4317812"/>
          <a:ext cx="74676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70284-99EC-4832-A2E4-C1CC15BA0A1C}">
      <dsp:nvSpPr>
        <dsp:cNvPr id="0" name=""/>
        <dsp:cNvSpPr/>
      </dsp:nvSpPr>
      <dsp:spPr>
        <a:xfrm>
          <a:off x="373380" y="3993092"/>
          <a:ext cx="5227320" cy="6494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Financial statistics </a:t>
          </a:r>
          <a:endParaRPr lang="en-IN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3380" y="3993092"/>
        <a:ext cx="5227320" cy="6494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625B6C-EA76-4550-869F-FD56E5763062}">
      <dsp:nvSpPr>
        <dsp:cNvPr id="0" name=""/>
        <dsp:cNvSpPr/>
      </dsp:nvSpPr>
      <dsp:spPr>
        <a:xfrm>
          <a:off x="0" y="2678"/>
          <a:ext cx="8229600" cy="5688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To measure  the community health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678"/>
        <a:ext cx="8229600" cy="568889"/>
      </dsp:txXfrm>
    </dsp:sp>
    <dsp:sp modelId="{7ADC4598-8897-4A59-8981-12A7ABA1B50C}">
      <dsp:nvSpPr>
        <dsp:cNvPr id="0" name=""/>
        <dsp:cNvSpPr/>
      </dsp:nvSpPr>
      <dsp:spPr>
        <a:xfrm>
          <a:off x="0" y="582339"/>
          <a:ext cx="8229600" cy="56888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For community diagnosis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582339"/>
        <a:ext cx="8229600" cy="568889"/>
      </dsp:txXfrm>
    </dsp:sp>
    <dsp:sp modelId="{2B1CBB92-DA4D-4CBE-AE92-F47A32DE3819}">
      <dsp:nvSpPr>
        <dsp:cNvPr id="0" name=""/>
        <dsp:cNvSpPr/>
      </dsp:nvSpPr>
      <dsp:spPr>
        <a:xfrm>
          <a:off x="0" y="1162001"/>
          <a:ext cx="8229600" cy="56888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Finding solution for problems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162001"/>
        <a:ext cx="8229600" cy="568889"/>
      </dsp:txXfrm>
    </dsp:sp>
    <dsp:sp modelId="{B834DEEC-18C4-4959-8748-DC354FC11CAA}">
      <dsp:nvSpPr>
        <dsp:cNvPr id="0" name=""/>
        <dsp:cNvSpPr/>
      </dsp:nvSpPr>
      <dsp:spPr>
        <a:xfrm>
          <a:off x="0" y="1741662"/>
          <a:ext cx="8229600" cy="56888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Development of procedures, definition, classification &amp; methods of collection, analysis storage &amp; retrieval of date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741662"/>
        <a:ext cx="8229600" cy="568889"/>
      </dsp:txXfrm>
    </dsp:sp>
    <dsp:sp modelId="{943794BE-78C3-47AA-BED2-D8FB780F3100}">
      <dsp:nvSpPr>
        <dsp:cNvPr id="0" name=""/>
        <dsp:cNvSpPr/>
      </dsp:nvSpPr>
      <dsp:spPr>
        <a:xfrm>
          <a:off x="0" y="2321324"/>
          <a:ext cx="8229600" cy="56888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Helps in prioritizing the needs, planning &amp; implementing the intervention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321324"/>
        <a:ext cx="8229600" cy="568889"/>
      </dsp:txXfrm>
    </dsp:sp>
    <dsp:sp modelId="{E3159303-DBC6-491E-B9A4-0A59F9EA4138}">
      <dsp:nvSpPr>
        <dsp:cNvPr id="0" name=""/>
        <dsp:cNvSpPr/>
      </dsp:nvSpPr>
      <dsp:spPr>
        <a:xfrm>
          <a:off x="0" y="2900985"/>
          <a:ext cx="8229600" cy="5688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Helps in monitoring &amp; evaluation of health program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900985"/>
        <a:ext cx="8229600" cy="568889"/>
      </dsp:txXfrm>
    </dsp:sp>
    <dsp:sp modelId="{32A89BA4-6358-4EB2-854A-4F95795C0A33}">
      <dsp:nvSpPr>
        <dsp:cNvPr id="0" name=""/>
        <dsp:cNvSpPr/>
      </dsp:nvSpPr>
      <dsp:spPr>
        <a:xfrm>
          <a:off x="0" y="3480647"/>
          <a:ext cx="8229600" cy="56888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Helps in establishing administrative standards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480647"/>
        <a:ext cx="8229600" cy="568889"/>
      </dsp:txXfrm>
    </dsp:sp>
    <dsp:sp modelId="{56FC9BAC-C638-4251-834A-37DCA5D13D3E}">
      <dsp:nvSpPr>
        <dsp:cNvPr id="0" name=""/>
        <dsp:cNvSpPr/>
      </dsp:nvSpPr>
      <dsp:spPr>
        <a:xfrm>
          <a:off x="0" y="4060308"/>
          <a:ext cx="8229600" cy="56888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Helps in carrying out IEC activities for community &amp; health worker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060308"/>
        <a:ext cx="8229600" cy="568889"/>
      </dsp:txXfrm>
    </dsp:sp>
    <dsp:sp modelId="{8F6265F1-F184-4B87-AF17-CEC8B1A2D0CB}">
      <dsp:nvSpPr>
        <dsp:cNvPr id="0" name=""/>
        <dsp:cNvSpPr/>
      </dsp:nvSpPr>
      <dsp:spPr>
        <a:xfrm>
          <a:off x="0" y="4639970"/>
          <a:ext cx="8229600" cy="56888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It demands social support for health activities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639970"/>
        <a:ext cx="8229600" cy="568889"/>
      </dsp:txXfrm>
    </dsp:sp>
    <dsp:sp modelId="{35F3C341-161C-46EC-A34B-48E868DF29DE}">
      <dsp:nvSpPr>
        <dsp:cNvPr id="0" name=""/>
        <dsp:cNvSpPr/>
      </dsp:nvSpPr>
      <dsp:spPr>
        <a:xfrm>
          <a:off x="0" y="5219632"/>
          <a:ext cx="8229600" cy="56888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Used for research &amp; training</a:t>
          </a:r>
          <a:endParaRPr lang="en-IN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5219632"/>
        <a:ext cx="8229600" cy="56888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06162A-C961-4747-8F31-904A17188D07}">
      <dsp:nvSpPr>
        <dsp:cNvPr id="0" name=""/>
        <dsp:cNvSpPr/>
      </dsp:nvSpPr>
      <dsp:spPr>
        <a:xfrm>
          <a:off x="2304614" y="1209312"/>
          <a:ext cx="2858370" cy="2803286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alpha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alpha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900" kern="1200" dirty="0" smtClean="0"/>
            <a:t>QUALITIES OF DATA</a:t>
          </a:r>
          <a:endParaRPr lang="en-IN" sz="2900" kern="1200" dirty="0"/>
        </a:p>
      </dsp:txBody>
      <dsp:txXfrm>
        <a:off x="2304614" y="1209312"/>
        <a:ext cx="2858370" cy="2803286"/>
      </dsp:txXfrm>
    </dsp:sp>
    <dsp:sp modelId="{74215AAF-EB89-4986-A4C7-B5B3EFC1FA07}">
      <dsp:nvSpPr>
        <dsp:cNvPr id="0" name=""/>
        <dsp:cNvSpPr/>
      </dsp:nvSpPr>
      <dsp:spPr>
        <a:xfrm>
          <a:off x="2699555" y="86488"/>
          <a:ext cx="2068488" cy="1401643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alpha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alpha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latin typeface="Times New Roman" pitchFamily="18" charset="0"/>
              <a:cs typeface="Times New Roman" pitchFamily="18" charset="0"/>
            </a:rPr>
            <a:t>RELAVENT</a:t>
          </a:r>
          <a:endParaRPr lang="en-IN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99555" y="86488"/>
        <a:ext cx="2068488" cy="1401643"/>
      </dsp:txXfrm>
    </dsp:sp>
    <dsp:sp modelId="{8CD48CAE-5A8C-459B-996D-67D6EDB5E94C}">
      <dsp:nvSpPr>
        <dsp:cNvPr id="0" name=""/>
        <dsp:cNvSpPr/>
      </dsp:nvSpPr>
      <dsp:spPr>
        <a:xfrm>
          <a:off x="4433945" y="1346596"/>
          <a:ext cx="2068488" cy="140164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alpha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alpha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latin typeface="Times New Roman" pitchFamily="18" charset="0"/>
              <a:cs typeface="Times New Roman" pitchFamily="18" charset="0"/>
            </a:rPr>
            <a:t>SENSITIVE</a:t>
          </a:r>
          <a:endParaRPr lang="en-IN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33945" y="1346596"/>
        <a:ext cx="2068488" cy="1401643"/>
      </dsp:txXfrm>
    </dsp:sp>
    <dsp:sp modelId="{7554C73F-504F-443C-B293-974505D276CF}">
      <dsp:nvSpPr>
        <dsp:cNvPr id="0" name=""/>
        <dsp:cNvSpPr/>
      </dsp:nvSpPr>
      <dsp:spPr>
        <a:xfrm>
          <a:off x="3771467" y="3385493"/>
          <a:ext cx="2068488" cy="140164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alpha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alpha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latin typeface="Times New Roman" pitchFamily="18" charset="0"/>
              <a:cs typeface="Times New Roman" pitchFamily="18" charset="0"/>
            </a:rPr>
            <a:t>ACCURATE</a:t>
          </a:r>
          <a:endParaRPr lang="en-IN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71467" y="3385493"/>
        <a:ext cx="2068488" cy="1401643"/>
      </dsp:txXfrm>
    </dsp:sp>
    <dsp:sp modelId="{8B2CD202-3BEA-4A27-828C-AC09852BB6EE}">
      <dsp:nvSpPr>
        <dsp:cNvPr id="0" name=""/>
        <dsp:cNvSpPr/>
      </dsp:nvSpPr>
      <dsp:spPr>
        <a:xfrm>
          <a:off x="1627643" y="3385493"/>
          <a:ext cx="2068488" cy="1401643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alpha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alpha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latin typeface="Times New Roman" pitchFamily="18" charset="0"/>
              <a:cs typeface="Times New Roman" pitchFamily="18" charset="0"/>
            </a:rPr>
            <a:t>CAPABLE OF ANALYSIS &amp; INTERPRITATION</a:t>
          </a:r>
          <a:endParaRPr lang="en-IN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27643" y="3385493"/>
        <a:ext cx="2068488" cy="1401643"/>
      </dsp:txXfrm>
    </dsp:sp>
    <dsp:sp modelId="{F3108E24-C72A-4D99-8105-9CC7195C75A2}">
      <dsp:nvSpPr>
        <dsp:cNvPr id="0" name=""/>
        <dsp:cNvSpPr/>
      </dsp:nvSpPr>
      <dsp:spPr>
        <a:xfrm>
          <a:off x="965165" y="1346596"/>
          <a:ext cx="2068488" cy="1401643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alpha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alpha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latin typeface="Times New Roman" pitchFamily="18" charset="0"/>
              <a:cs typeface="Times New Roman" pitchFamily="18" charset="0"/>
            </a:rPr>
            <a:t>TIMELY</a:t>
          </a:r>
          <a:endParaRPr lang="en-IN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65165" y="1346596"/>
        <a:ext cx="2068488" cy="140164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623B88-37C2-4027-9B70-360A75D62920}">
      <dsp:nvSpPr>
        <dsp:cNvPr id="0" name=""/>
        <dsp:cNvSpPr/>
      </dsp:nvSpPr>
      <dsp:spPr>
        <a:xfrm>
          <a:off x="0" y="196532"/>
          <a:ext cx="4480560" cy="44805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4F262B-A26D-4E2F-9F93-9D7F0E9850D3}">
      <dsp:nvSpPr>
        <dsp:cNvPr id="0" name=""/>
        <dsp:cNvSpPr/>
      </dsp:nvSpPr>
      <dsp:spPr>
        <a:xfrm>
          <a:off x="2240280" y="196532"/>
          <a:ext cx="5227319" cy="4480560"/>
        </a:xfrm>
        <a:prstGeom prst="rect">
          <a:avLst/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N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NATIONAL LEVEL</a:t>
          </a:r>
        </a:p>
      </dsp:txBody>
      <dsp:txXfrm>
        <a:off x="2240280" y="196532"/>
        <a:ext cx="5227319" cy="952119"/>
      </dsp:txXfrm>
    </dsp:sp>
    <dsp:sp modelId="{EA885C9E-0620-4938-BCA0-BA47B5FFBFEA}">
      <dsp:nvSpPr>
        <dsp:cNvPr id="0" name=""/>
        <dsp:cNvSpPr/>
      </dsp:nvSpPr>
      <dsp:spPr>
        <a:xfrm>
          <a:off x="588073" y="1148651"/>
          <a:ext cx="3304413" cy="330441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-508499"/>
                <a:satOff val="0"/>
                <a:lumOff val="-4706"/>
                <a:alphaOff val="0"/>
                <a:shade val="63000"/>
                <a:satMod val="165000"/>
              </a:schemeClr>
            </a:gs>
            <a:gs pos="30000">
              <a:schemeClr val="accent2">
                <a:hueOff val="-508499"/>
                <a:satOff val="0"/>
                <a:lumOff val="-4706"/>
                <a:alphaOff val="0"/>
                <a:shade val="58000"/>
                <a:satMod val="165000"/>
              </a:schemeClr>
            </a:gs>
            <a:gs pos="75000">
              <a:schemeClr val="accent2">
                <a:hueOff val="-508499"/>
                <a:satOff val="0"/>
                <a:lumOff val="-4706"/>
                <a:alphaOff val="0"/>
                <a:shade val="30000"/>
                <a:satMod val="175000"/>
              </a:schemeClr>
            </a:gs>
            <a:gs pos="100000">
              <a:schemeClr val="accent2">
                <a:hueOff val="-508499"/>
                <a:satOff val="0"/>
                <a:lumOff val="-470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D57416-4192-49ED-A5CB-6A2C41498D94}">
      <dsp:nvSpPr>
        <dsp:cNvPr id="0" name=""/>
        <dsp:cNvSpPr/>
      </dsp:nvSpPr>
      <dsp:spPr>
        <a:xfrm>
          <a:off x="2240280" y="1148651"/>
          <a:ext cx="5227319" cy="3304413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accent2">
              <a:hueOff val="-508499"/>
              <a:satOff val="0"/>
              <a:lumOff val="-4706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LOCAL LEVEL</a:t>
          </a:r>
          <a:endParaRPr lang="en-IN" sz="3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40280" y="1148651"/>
        <a:ext cx="5227319" cy="952119"/>
      </dsp:txXfrm>
    </dsp:sp>
    <dsp:sp modelId="{EB3BF026-68CC-441A-A642-93D629C3D343}">
      <dsp:nvSpPr>
        <dsp:cNvPr id="0" name=""/>
        <dsp:cNvSpPr/>
      </dsp:nvSpPr>
      <dsp:spPr>
        <a:xfrm>
          <a:off x="1176147" y="2100770"/>
          <a:ext cx="2128266" cy="212826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-1016998"/>
                <a:satOff val="0"/>
                <a:lumOff val="-9412"/>
                <a:alphaOff val="0"/>
                <a:shade val="63000"/>
                <a:satMod val="165000"/>
              </a:schemeClr>
            </a:gs>
            <a:gs pos="30000">
              <a:schemeClr val="accent2">
                <a:hueOff val="-1016998"/>
                <a:satOff val="0"/>
                <a:lumOff val="-9412"/>
                <a:alphaOff val="0"/>
                <a:shade val="58000"/>
                <a:satMod val="165000"/>
              </a:schemeClr>
            </a:gs>
            <a:gs pos="75000">
              <a:schemeClr val="accent2">
                <a:hueOff val="-1016998"/>
                <a:satOff val="0"/>
                <a:lumOff val="-9412"/>
                <a:alphaOff val="0"/>
                <a:shade val="30000"/>
                <a:satMod val="175000"/>
              </a:schemeClr>
            </a:gs>
            <a:gs pos="100000">
              <a:schemeClr val="accent2">
                <a:hueOff val="-1016998"/>
                <a:satOff val="0"/>
                <a:lumOff val="-941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CF6BF5-F22D-4161-906E-C73D2B175490}">
      <dsp:nvSpPr>
        <dsp:cNvPr id="0" name=""/>
        <dsp:cNvSpPr/>
      </dsp:nvSpPr>
      <dsp:spPr>
        <a:xfrm>
          <a:off x="2240280" y="2100770"/>
          <a:ext cx="5227319" cy="2128266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2">
              <a:hueOff val="-1016998"/>
              <a:satOff val="0"/>
              <a:lumOff val="-9412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N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EPIDEMIOLOGICAL SURVEY</a:t>
          </a:r>
        </a:p>
      </dsp:txBody>
      <dsp:txXfrm>
        <a:off x="2240280" y="2100770"/>
        <a:ext cx="5227319" cy="952119"/>
      </dsp:txXfrm>
    </dsp:sp>
    <dsp:sp modelId="{047F5FE0-47D4-40FD-93AF-487D4374FEF9}">
      <dsp:nvSpPr>
        <dsp:cNvPr id="0" name=""/>
        <dsp:cNvSpPr/>
      </dsp:nvSpPr>
      <dsp:spPr>
        <a:xfrm>
          <a:off x="1764220" y="3052889"/>
          <a:ext cx="952119" cy="95211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-1525497"/>
                <a:satOff val="0"/>
                <a:lumOff val="-14118"/>
                <a:alphaOff val="0"/>
                <a:shade val="63000"/>
                <a:satMod val="165000"/>
              </a:schemeClr>
            </a:gs>
            <a:gs pos="30000">
              <a:schemeClr val="accent2">
                <a:hueOff val="-1525497"/>
                <a:satOff val="0"/>
                <a:lumOff val="-14118"/>
                <a:alphaOff val="0"/>
                <a:shade val="58000"/>
                <a:satMod val="165000"/>
              </a:schemeClr>
            </a:gs>
            <a:gs pos="75000">
              <a:schemeClr val="accent2">
                <a:hueOff val="-1525497"/>
                <a:satOff val="0"/>
                <a:lumOff val="-14118"/>
                <a:alphaOff val="0"/>
                <a:shade val="30000"/>
                <a:satMod val="175000"/>
              </a:schemeClr>
            </a:gs>
            <a:gs pos="100000">
              <a:schemeClr val="accent2">
                <a:hueOff val="-1525497"/>
                <a:satOff val="0"/>
                <a:lumOff val="-14118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68C86F-3D93-47E8-B352-448690B59135}">
      <dsp:nvSpPr>
        <dsp:cNvPr id="0" name=""/>
        <dsp:cNvSpPr/>
      </dsp:nvSpPr>
      <dsp:spPr>
        <a:xfrm>
          <a:off x="2240280" y="3052889"/>
          <a:ext cx="5227319" cy="952119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2">
              <a:hueOff val="-1525497"/>
              <a:satOff val="0"/>
              <a:lumOff val="-14118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N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OTHER SOURSES</a:t>
          </a:r>
        </a:p>
      </dsp:txBody>
      <dsp:txXfrm>
        <a:off x="2240280" y="3052889"/>
        <a:ext cx="5227319" cy="95211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7A6800-A946-4DE6-A1AA-8D5348B9C7F3}">
      <dsp:nvSpPr>
        <dsp:cNvPr id="0" name=""/>
        <dsp:cNvSpPr/>
      </dsp:nvSpPr>
      <dsp:spPr>
        <a:xfrm>
          <a:off x="3048006" y="2057405"/>
          <a:ext cx="2829719" cy="15950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0" kern="1200" dirty="0" smtClean="0">
              <a:latin typeface="Times New Roman" pitchFamily="18" charset="0"/>
              <a:cs typeface="Times New Roman" pitchFamily="18" charset="0"/>
            </a:rPr>
            <a:t>NATIONAL LEVEL</a:t>
          </a:r>
          <a:endParaRPr lang="en-IN" sz="28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006" y="2057405"/>
        <a:ext cx="2829719" cy="1595007"/>
      </dsp:txXfrm>
    </dsp:sp>
    <dsp:sp modelId="{699F35AB-340E-4F34-AEB7-641715181ECF}">
      <dsp:nvSpPr>
        <dsp:cNvPr id="0" name=""/>
        <dsp:cNvSpPr/>
      </dsp:nvSpPr>
      <dsp:spPr>
        <a:xfrm rot="15799727">
          <a:off x="4251540" y="1937384"/>
          <a:ext cx="211882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211882" y="165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15799727">
        <a:off x="4352184" y="1948612"/>
        <a:ext cx="10594" cy="10594"/>
      </dsp:txXfrm>
    </dsp:sp>
    <dsp:sp modelId="{403F98CF-983D-4E1C-B888-E4AB3AAA8378}">
      <dsp:nvSpPr>
        <dsp:cNvPr id="0" name=""/>
        <dsp:cNvSpPr/>
      </dsp:nvSpPr>
      <dsp:spPr>
        <a:xfrm>
          <a:off x="2790172" y="-157017"/>
          <a:ext cx="2875799" cy="200904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0" kern="1200" smtClean="0">
              <a:latin typeface="Times New Roman" pitchFamily="18" charset="0"/>
              <a:cs typeface="Times New Roman" pitchFamily="18" charset="0"/>
            </a:rPr>
            <a:t>POPULATION CENSUS</a:t>
          </a:r>
          <a:endParaRPr lang="en-IN" sz="28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90172" y="-157017"/>
        <a:ext cx="2875799" cy="2009040"/>
      </dsp:txXfrm>
    </dsp:sp>
    <dsp:sp modelId="{76A0229D-9D31-4120-BA78-B5A03811C8EE}">
      <dsp:nvSpPr>
        <dsp:cNvPr id="0" name=""/>
        <dsp:cNvSpPr/>
      </dsp:nvSpPr>
      <dsp:spPr>
        <a:xfrm rot="20487672">
          <a:off x="5671308" y="2384711"/>
          <a:ext cx="28879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288799" y="165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20487672">
        <a:off x="5808488" y="2394016"/>
        <a:ext cx="14439" cy="14439"/>
      </dsp:txXfrm>
    </dsp:sp>
    <dsp:sp modelId="{CE16CA18-1598-4A0E-BE6B-76D16037AF4A}">
      <dsp:nvSpPr>
        <dsp:cNvPr id="0" name=""/>
        <dsp:cNvSpPr/>
      </dsp:nvSpPr>
      <dsp:spPr>
        <a:xfrm>
          <a:off x="5811000" y="916097"/>
          <a:ext cx="2875799" cy="200904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0" kern="1200" smtClean="0">
              <a:latin typeface="Times New Roman" pitchFamily="18" charset="0"/>
              <a:cs typeface="Times New Roman" pitchFamily="18" charset="0"/>
            </a:rPr>
            <a:t>REGISTRATION OF VITAL EVENT</a:t>
          </a:r>
          <a:endParaRPr lang="en-IN" sz="28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11000" y="916097"/>
        <a:ext cx="2875799" cy="2009040"/>
      </dsp:txXfrm>
    </dsp:sp>
    <dsp:sp modelId="{B9935237-D5F3-40B2-9280-2681AFFE82DA}">
      <dsp:nvSpPr>
        <dsp:cNvPr id="0" name=""/>
        <dsp:cNvSpPr/>
      </dsp:nvSpPr>
      <dsp:spPr>
        <a:xfrm rot="2605041">
          <a:off x="5141650" y="3637330"/>
          <a:ext cx="33112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331129" y="165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2605041">
        <a:off x="5298936" y="3645577"/>
        <a:ext cx="16556" cy="16556"/>
      </dsp:txXfrm>
    </dsp:sp>
    <dsp:sp modelId="{E88B3A98-FA21-4EC9-AF7F-4215FFAB55C9}">
      <dsp:nvSpPr>
        <dsp:cNvPr id="0" name=""/>
        <dsp:cNvSpPr/>
      </dsp:nvSpPr>
      <dsp:spPr>
        <a:xfrm>
          <a:off x="4843631" y="3571259"/>
          <a:ext cx="2875799" cy="200904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0" kern="1200" smtClean="0">
              <a:latin typeface="Times New Roman" pitchFamily="18" charset="0"/>
              <a:cs typeface="Times New Roman" pitchFamily="18" charset="0"/>
            </a:rPr>
            <a:t>SAMPLE REGISTRATION SYSTEM</a:t>
          </a:r>
          <a:endParaRPr lang="en-IN" sz="28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43631" y="3571259"/>
        <a:ext cx="2875799" cy="2009040"/>
      </dsp:txXfrm>
    </dsp:sp>
    <dsp:sp modelId="{34E7F688-566A-4DEB-9458-3F1AE882620D}">
      <dsp:nvSpPr>
        <dsp:cNvPr id="0" name=""/>
        <dsp:cNvSpPr/>
      </dsp:nvSpPr>
      <dsp:spPr>
        <a:xfrm rot="8321431">
          <a:off x="3349847" y="3641296"/>
          <a:ext cx="398775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398775" y="165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8321431">
        <a:off x="3539266" y="3647852"/>
        <a:ext cx="19938" cy="19938"/>
      </dsp:txXfrm>
    </dsp:sp>
    <dsp:sp modelId="{2D1CEF0F-DDA7-4CA9-A867-493386B62EF8}">
      <dsp:nvSpPr>
        <dsp:cNvPr id="0" name=""/>
        <dsp:cNvSpPr/>
      </dsp:nvSpPr>
      <dsp:spPr>
        <a:xfrm>
          <a:off x="1066795" y="3571259"/>
          <a:ext cx="2875799" cy="200904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0" kern="1200" smtClean="0">
              <a:latin typeface="Times New Roman" pitchFamily="18" charset="0"/>
              <a:cs typeface="Times New Roman" pitchFamily="18" charset="0"/>
            </a:rPr>
            <a:t>NOTIFICATION OF DISEASE</a:t>
          </a:r>
          <a:endParaRPr lang="en-IN" sz="28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66795" y="3571259"/>
        <a:ext cx="2875799" cy="2009040"/>
      </dsp:txXfrm>
    </dsp:sp>
    <dsp:sp modelId="{4A89F310-69C8-4F31-8340-1408FA5D57FA}">
      <dsp:nvSpPr>
        <dsp:cNvPr id="0" name=""/>
        <dsp:cNvSpPr/>
      </dsp:nvSpPr>
      <dsp:spPr>
        <a:xfrm rot="11570358">
          <a:off x="2951130" y="2516921"/>
          <a:ext cx="20257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202579" y="165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11570358">
        <a:off x="3047355" y="2528382"/>
        <a:ext cx="10128" cy="10128"/>
      </dsp:txXfrm>
    </dsp:sp>
    <dsp:sp modelId="{DD0651A9-BBAA-4E0A-AC61-3A43522351EE}">
      <dsp:nvSpPr>
        <dsp:cNvPr id="0" name=""/>
        <dsp:cNvSpPr/>
      </dsp:nvSpPr>
      <dsp:spPr>
        <a:xfrm>
          <a:off x="148773" y="1194859"/>
          <a:ext cx="2875799" cy="200904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0" kern="1200" dirty="0" smtClean="0">
              <a:latin typeface="Times New Roman" pitchFamily="18" charset="0"/>
              <a:cs typeface="Times New Roman" pitchFamily="18" charset="0"/>
            </a:rPr>
            <a:t>NATIONAL SAMPLE SURVEY</a:t>
          </a:r>
          <a:endParaRPr lang="en-IN" sz="28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8773" y="1194859"/>
        <a:ext cx="2875799" cy="200904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614096-DFC1-49EB-ACA5-AFE3B1E6451E}">
      <dsp:nvSpPr>
        <dsp:cNvPr id="0" name=""/>
        <dsp:cNvSpPr/>
      </dsp:nvSpPr>
      <dsp:spPr>
        <a:xfrm>
          <a:off x="0" y="28654"/>
          <a:ext cx="8382000" cy="14630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smtClean="0">
              <a:latin typeface="Times New Roman" pitchFamily="18" charset="0"/>
              <a:cs typeface="Times New Roman" pitchFamily="18" charset="0"/>
            </a:rPr>
            <a:t>Shortage of trained manpower to collect &amp; process information</a:t>
          </a:r>
          <a:endParaRPr lang="en-IN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8654"/>
        <a:ext cx="8382000" cy="1463085"/>
      </dsp:txXfrm>
    </dsp:sp>
    <dsp:sp modelId="{E076AAA0-8FF8-4712-B2EA-B09AA854CAA2}">
      <dsp:nvSpPr>
        <dsp:cNvPr id="0" name=""/>
        <dsp:cNvSpPr/>
      </dsp:nvSpPr>
      <dsp:spPr>
        <a:xfrm>
          <a:off x="0" y="1491739"/>
          <a:ext cx="8382000" cy="1010160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800" b="1" kern="1200" smtClean="0">
              <a:latin typeface="Times New Roman" pitchFamily="18" charset="0"/>
              <a:cs typeface="Times New Roman" pitchFamily="18" charset="0"/>
            </a:rPr>
            <a:t>Field work is extremely tedious, dishonest field worker, manipulates figures to give wrong result</a:t>
          </a:r>
          <a:endParaRPr lang="en-IN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491739"/>
        <a:ext cx="8382000" cy="1010160"/>
      </dsp:txXfrm>
    </dsp:sp>
    <dsp:sp modelId="{163073BD-33E0-4A1E-8896-5E5844ECF19C}">
      <dsp:nvSpPr>
        <dsp:cNvPr id="0" name=""/>
        <dsp:cNvSpPr/>
      </dsp:nvSpPr>
      <dsp:spPr>
        <a:xfrm>
          <a:off x="0" y="2501900"/>
          <a:ext cx="8382000" cy="1463085"/>
        </a:xfrm>
        <a:prstGeom prst="roundRect">
          <a:avLst/>
        </a:prstGeom>
        <a:solidFill>
          <a:schemeClr val="accent2">
            <a:hueOff val="-1525497"/>
            <a:satOff val="0"/>
            <a:lumOff val="-14118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smtClean="0">
              <a:latin typeface="Times New Roman" pitchFamily="18" charset="0"/>
              <a:cs typeface="Times New Roman" pitchFamily="18" charset="0"/>
            </a:rPr>
            <a:t>Many people do not give correct information due to failure on the part of investigator to establish proper rapport with them</a:t>
          </a:r>
          <a:endParaRPr lang="en-IN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501900"/>
        <a:ext cx="8382000" cy="1463085"/>
      </dsp:txXfrm>
    </dsp:sp>
    <dsp:sp modelId="{73508159-58DE-4D18-95FC-9B32BDB48BC4}">
      <dsp:nvSpPr>
        <dsp:cNvPr id="0" name=""/>
        <dsp:cNvSpPr/>
      </dsp:nvSpPr>
      <dsp:spPr>
        <a:xfrm>
          <a:off x="0" y="3964985"/>
          <a:ext cx="8382000" cy="1010160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800" b="1" kern="1200" dirty="0" smtClean="0">
              <a:latin typeface="Times New Roman" pitchFamily="18" charset="0"/>
              <a:cs typeface="Times New Roman" pitchFamily="18" charset="0"/>
            </a:rPr>
            <a:t>Costly in term of man, material &amp; money</a:t>
          </a:r>
          <a:endParaRPr lang="en-IN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964985"/>
        <a:ext cx="8382000" cy="101016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95F6DC-AE3B-4584-B43B-FD7E622446DE}">
      <dsp:nvSpPr>
        <dsp:cNvPr id="0" name=""/>
        <dsp:cNvSpPr/>
      </dsp:nvSpPr>
      <dsp:spPr>
        <a:xfrm>
          <a:off x="0" y="68262"/>
          <a:ext cx="9143999" cy="571499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3A0D76-767B-4B0D-AB3C-5BCDB3C1E67D}">
      <dsp:nvSpPr>
        <dsp:cNvPr id="0" name=""/>
        <dsp:cNvSpPr/>
      </dsp:nvSpPr>
      <dsp:spPr>
        <a:xfrm>
          <a:off x="900683" y="4317936"/>
          <a:ext cx="210312" cy="2103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6B76B3-EA21-44AE-9F5F-3708F6ED753E}">
      <dsp:nvSpPr>
        <dsp:cNvPr id="0" name=""/>
        <dsp:cNvSpPr/>
      </dsp:nvSpPr>
      <dsp:spPr>
        <a:xfrm>
          <a:off x="1005839" y="4423092"/>
          <a:ext cx="1197864" cy="136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440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Rural area</a:t>
          </a:r>
          <a:endParaRPr lang="en-IN" sz="2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05839" y="4423092"/>
        <a:ext cx="1197864" cy="1360170"/>
      </dsp:txXfrm>
    </dsp:sp>
    <dsp:sp modelId="{B30797DA-569E-45BC-8ACE-B374A97818C0}">
      <dsp:nvSpPr>
        <dsp:cNvPr id="0" name=""/>
        <dsp:cNvSpPr/>
      </dsp:nvSpPr>
      <dsp:spPr>
        <a:xfrm>
          <a:off x="2039111" y="3224085"/>
          <a:ext cx="329184" cy="3291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DD5D4-E48D-4FBB-9B5C-A301C357C199}">
      <dsp:nvSpPr>
        <dsp:cNvPr id="0" name=""/>
        <dsp:cNvSpPr/>
      </dsp:nvSpPr>
      <dsp:spPr>
        <a:xfrm>
          <a:off x="2203703" y="3388677"/>
          <a:ext cx="1517904" cy="239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428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District registrar</a:t>
          </a:r>
          <a:endParaRPr lang="en-IN" sz="2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03703" y="3388677"/>
        <a:ext cx="1517904" cy="2394585"/>
      </dsp:txXfrm>
    </dsp:sp>
    <dsp:sp modelId="{79910B57-47BD-4BC9-8668-78D3F8F4A825}">
      <dsp:nvSpPr>
        <dsp:cNvPr id="0" name=""/>
        <dsp:cNvSpPr/>
      </dsp:nvSpPr>
      <dsp:spPr>
        <a:xfrm>
          <a:off x="3502152" y="2351976"/>
          <a:ext cx="438912" cy="4389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A726C4-8F0C-4310-A934-6E78F1256F92}">
      <dsp:nvSpPr>
        <dsp:cNvPr id="0" name=""/>
        <dsp:cNvSpPr/>
      </dsp:nvSpPr>
      <dsp:spPr>
        <a:xfrm>
          <a:off x="3721608" y="2571432"/>
          <a:ext cx="1764792" cy="321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570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State DGH</a:t>
          </a:r>
          <a:endParaRPr lang="en-IN" sz="2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21608" y="2571432"/>
        <a:ext cx="1764792" cy="3211830"/>
      </dsp:txXfrm>
    </dsp:sp>
    <dsp:sp modelId="{FA2DFB56-4281-4681-A939-16016E8395E6}">
      <dsp:nvSpPr>
        <dsp:cNvPr id="0" name=""/>
        <dsp:cNvSpPr/>
      </dsp:nvSpPr>
      <dsp:spPr>
        <a:xfrm>
          <a:off x="5202936" y="1670748"/>
          <a:ext cx="566928" cy="5669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F7A4E-5762-42C0-AB98-E405B05ACAE6}">
      <dsp:nvSpPr>
        <dsp:cNvPr id="0" name=""/>
        <dsp:cNvSpPr/>
      </dsp:nvSpPr>
      <dsp:spPr>
        <a:xfrm>
          <a:off x="5486400" y="1954212"/>
          <a:ext cx="1828800" cy="3829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403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Central DGH</a:t>
          </a:r>
          <a:endParaRPr lang="en-IN" sz="2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86400" y="1954212"/>
        <a:ext cx="1828800" cy="3829050"/>
      </dsp:txXfrm>
    </dsp:sp>
    <dsp:sp modelId="{0DAA9EFE-367A-4590-A53E-4CF8438DC091}">
      <dsp:nvSpPr>
        <dsp:cNvPr id="0" name=""/>
        <dsp:cNvSpPr/>
      </dsp:nvSpPr>
      <dsp:spPr>
        <a:xfrm>
          <a:off x="6954012" y="1215834"/>
          <a:ext cx="722376" cy="722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37497-AD88-4032-9673-214DF2E77217}">
      <dsp:nvSpPr>
        <dsp:cNvPr id="0" name=""/>
        <dsp:cNvSpPr/>
      </dsp:nvSpPr>
      <dsp:spPr>
        <a:xfrm>
          <a:off x="7315200" y="1577022"/>
          <a:ext cx="1828800" cy="420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2772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WHO &amp; other international agencies</a:t>
          </a:r>
          <a:endParaRPr lang="en-IN" sz="2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315200" y="1577022"/>
        <a:ext cx="1828800" cy="420624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A69A4E-FC25-43E6-AABF-744A95D684C7}">
      <dsp:nvSpPr>
        <dsp:cNvPr id="0" name=""/>
        <dsp:cNvSpPr/>
      </dsp:nvSpPr>
      <dsp:spPr>
        <a:xfrm>
          <a:off x="3571357" y="1857300"/>
          <a:ext cx="1786863" cy="850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9512"/>
              </a:lnTo>
              <a:lnTo>
                <a:pt x="1786863" y="579512"/>
              </a:lnTo>
              <a:lnTo>
                <a:pt x="1786863" y="85038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B30FB-B077-47C3-9F44-7AFF4B9A9957}">
      <dsp:nvSpPr>
        <dsp:cNvPr id="0" name=""/>
        <dsp:cNvSpPr/>
      </dsp:nvSpPr>
      <dsp:spPr>
        <a:xfrm>
          <a:off x="1784493" y="1857300"/>
          <a:ext cx="1786863" cy="850384"/>
        </a:xfrm>
        <a:custGeom>
          <a:avLst/>
          <a:gdLst/>
          <a:ahLst/>
          <a:cxnLst/>
          <a:rect l="0" t="0" r="0" b="0"/>
          <a:pathLst>
            <a:path>
              <a:moveTo>
                <a:pt x="1786863" y="0"/>
              </a:moveTo>
              <a:lnTo>
                <a:pt x="1786863" y="579512"/>
              </a:lnTo>
              <a:lnTo>
                <a:pt x="0" y="579512"/>
              </a:lnTo>
              <a:lnTo>
                <a:pt x="0" y="85038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CB96B7-6E84-4F51-99C3-93810BF16E35}">
      <dsp:nvSpPr>
        <dsp:cNvPr id="0" name=""/>
        <dsp:cNvSpPr/>
      </dsp:nvSpPr>
      <dsp:spPr>
        <a:xfrm>
          <a:off x="2109378" y="585"/>
          <a:ext cx="2923959" cy="18567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9203F1-08D5-4869-A88E-92EEF0279D69}">
      <dsp:nvSpPr>
        <dsp:cNvPr id="0" name=""/>
        <dsp:cNvSpPr/>
      </dsp:nvSpPr>
      <dsp:spPr>
        <a:xfrm>
          <a:off x="2434262" y="309226"/>
          <a:ext cx="2923959" cy="1856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kern="1200" dirty="0" smtClean="0"/>
            <a:t>STATISTICAL DATA</a:t>
          </a:r>
          <a:endParaRPr lang="en-IN" sz="3200" kern="1200" dirty="0"/>
        </a:p>
      </dsp:txBody>
      <dsp:txXfrm>
        <a:off x="2434262" y="309226"/>
        <a:ext cx="2923959" cy="1856714"/>
      </dsp:txXfrm>
    </dsp:sp>
    <dsp:sp modelId="{645FA006-A1CD-4204-824D-18AE096469E7}">
      <dsp:nvSpPr>
        <dsp:cNvPr id="0" name=""/>
        <dsp:cNvSpPr/>
      </dsp:nvSpPr>
      <dsp:spPr>
        <a:xfrm>
          <a:off x="322514" y="2707684"/>
          <a:ext cx="2923959" cy="18567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B29423-61B8-416D-B16E-D1F0FB938512}">
      <dsp:nvSpPr>
        <dsp:cNvPr id="0" name=""/>
        <dsp:cNvSpPr/>
      </dsp:nvSpPr>
      <dsp:spPr>
        <a:xfrm>
          <a:off x="647398" y="3016324"/>
          <a:ext cx="2923959" cy="1856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kern="1200" dirty="0" smtClean="0"/>
            <a:t>TABULATION</a:t>
          </a:r>
          <a:endParaRPr lang="en-IN" sz="3200" kern="1200" dirty="0"/>
        </a:p>
      </dsp:txBody>
      <dsp:txXfrm>
        <a:off x="647398" y="3016324"/>
        <a:ext cx="2923959" cy="1856714"/>
      </dsp:txXfrm>
    </dsp:sp>
    <dsp:sp modelId="{09DF68AE-F1F1-4BD7-B5E2-1020870F5559}">
      <dsp:nvSpPr>
        <dsp:cNvPr id="0" name=""/>
        <dsp:cNvSpPr/>
      </dsp:nvSpPr>
      <dsp:spPr>
        <a:xfrm>
          <a:off x="3896242" y="2707684"/>
          <a:ext cx="2923959" cy="18567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E41004-016A-45FC-A84A-3117AE0B79D1}">
      <dsp:nvSpPr>
        <dsp:cNvPr id="0" name=""/>
        <dsp:cNvSpPr/>
      </dsp:nvSpPr>
      <dsp:spPr>
        <a:xfrm>
          <a:off x="4221126" y="3016324"/>
          <a:ext cx="2923959" cy="1856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kern="1200" dirty="0" smtClean="0"/>
            <a:t>CHARTS/ DRAWING</a:t>
          </a:r>
          <a:endParaRPr lang="en-IN" sz="3200" kern="1200" dirty="0"/>
        </a:p>
      </dsp:txBody>
      <dsp:txXfrm>
        <a:off x="4221126" y="3016324"/>
        <a:ext cx="2923959" cy="185671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BF8438-F7C2-44DB-A613-C9823410F150}">
      <dsp:nvSpPr>
        <dsp:cNvPr id="0" name=""/>
        <dsp:cNvSpPr/>
      </dsp:nvSpPr>
      <dsp:spPr>
        <a:xfrm>
          <a:off x="0" y="196532"/>
          <a:ext cx="4480560" cy="44805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888E6D-1B5E-45AB-A58D-3C83BAE4C7CC}">
      <dsp:nvSpPr>
        <dsp:cNvPr id="0" name=""/>
        <dsp:cNvSpPr/>
      </dsp:nvSpPr>
      <dsp:spPr>
        <a:xfrm>
          <a:off x="2240280" y="196532"/>
          <a:ext cx="5227319" cy="44805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700" kern="1200" dirty="0" smtClean="0"/>
            <a:t>COMPLE/ MASTER TABLE</a:t>
          </a:r>
          <a:endParaRPr lang="en-IN" sz="3700" kern="1200" dirty="0"/>
        </a:p>
      </dsp:txBody>
      <dsp:txXfrm>
        <a:off x="2240280" y="196532"/>
        <a:ext cx="5227319" cy="1344170"/>
      </dsp:txXfrm>
    </dsp:sp>
    <dsp:sp modelId="{CC977196-CD68-461A-8758-A3C2956C4B96}">
      <dsp:nvSpPr>
        <dsp:cNvPr id="0" name=""/>
        <dsp:cNvSpPr/>
      </dsp:nvSpPr>
      <dsp:spPr>
        <a:xfrm>
          <a:off x="784099" y="1540703"/>
          <a:ext cx="2912361" cy="291236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80000"/>
                <a:hueOff val="224352"/>
                <a:satOff val="10426"/>
                <a:lumOff val="12655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224352"/>
                <a:satOff val="10426"/>
                <a:lumOff val="12655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224352"/>
                <a:satOff val="10426"/>
                <a:lumOff val="12655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224352"/>
                <a:satOff val="10426"/>
                <a:lumOff val="12655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8E9231-CEFB-4C1F-84C9-E3FF00DE822C}">
      <dsp:nvSpPr>
        <dsp:cNvPr id="0" name=""/>
        <dsp:cNvSpPr/>
      </dsp:nvSpPr>
      <dsp:spPr>
        <a:xfrm>
          <a:off x="2240280" y="1540703"/>
          <a:ext cx="5227319" cy="291236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24352"/>
              <a:satOff val="10426"/>
              <a:lumOff val="12655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700" kern="1200" dirty="0" smtClean="0"/>
            <a:t>FREQUANCY DISTRIBUTION TABLE</a:t>
          </a:r>
          <a:endParaRPr lang="en-IN" sz="3700" kern="1200" dirty="0"/>
        </a:p>
      </dsp:txBody>
      <dsp:txXfrm>
        <a:off x="2240280" y="1540703"/>
        <a:ext cx="5227319" cy="1344166"/>
      </dsp:txXfrm>
    </dsp:sp>
    <dsp:sp modelId="{C1E3B0E9-4FE6-47FC-BD55-3523DF9CA658}">
      <dsp:nvSpPr>
        <dsp:cNvPr id="0" name=""/>
        <dsp:cNvSpPr/>
      </dsp:nvSpPr>
      <dsp:spPr>
        <a:xfrm>
          <a:off x="1568196" y="2884869"/>
          <a:ext cx="1344166" cy="134416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80000"/>
                <a:hueOff val="448704"/>
                <a:satOff val="20852"/>
                <a:lumOff val="25310"/>
                <a:alphaOff val="0"/>
                <a:shade val="63000"/>
                <a:satMod val="165000"/>
              </a:schemeClr>
            </a:gs>
            <a:gs pos="30000">
              <a:schemeClr val="accent1">
                <a:shade val="80000"/>
                <a:hueOff val="448704"/>
                <a:satOff val="20852"/>
                <a:lumOff val="25310"/>
                <a:alphaOff val="0"/>
                <a:shade val="58000"/>
                <a:satMod val="165000"/>
              </a:schemeClr>
            </a:gs>
            <a:gs pos="75000">
              <a:schemeClr val="accent1">
                <a:shade val="80000"/>
                <a:hueOff val="448704"/>
                <a:satOff val="20852"/>
                <a:lumOff val="25310"/>
                <a:alphaOff val="0"/>
                <a:shade val="30000"/>
                <a:satMod val="175000"/>
              </a:schemeClr>
            </a:gs>
            <a:gs pos="100000">
              <a:schemeClr val="accent1">
                <a:shade val="80000"/>
                <a:hueOff val="448704"/>
                <a:satOff val="20852"/>
                <a:lumOff val="2531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B6854A-5DAA-47EC-85EC-1AAA2CDCC4DD}">
      <dsp:nvSpPr>
        <dsp:cNvPr id="0" name=""/>
        <dsp:cNvSpPr/>
      </dsp:nvSpPr>
      <dsp:spPr>
        <a:xfrm>
          <a:off x="2240280" y="2884869"/>
          <a:ext cx="5227319" cy="13441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448704"/>
              <a:satOff val="20852"/>
              <a:lumOff val="2531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700" kern="1200" dirty="0" smtClean="0"/>
            <a:t>SIMPLE TABLE</a:t>
          </a:r>
          <a:endParaRPr lang="en-IN" sz="3700" kern="1200" dirty="0"/>
        </a:p>
      </dsp:txBody>
      <dsp:txXfrm>
        <a:off x="2240280" y="2884869"/>
        <a:ext cx="5227319" cy="1344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0228E5FD-37B3-45BE-94C1-2F82220908C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FE62EA5-9E32-4E91-9678-216F3274CDD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EF2A3A-1E1F-4DC3-B032-39B9DA674DD9}" type="slidenum">
              <a:rPr lang="en-US"/>
              <a:pPr/>
              <a:t>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606970-BD38-451F-9A61-876F0BD0C503}" type="slidenum">
              <a:rPr lang="en-US"/>
              <a:pPr/>
              <a:t>3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8E14F7A-5269-43F9-884E-B33EBE705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393F0FE-39E5-409F-96DF-16C60DF784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249FEE3-8717-4672-BAE8-8F9CCB72B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35F10-F3DF-4944-B237-12817361AE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4F76-9A48-4360-9512-6409193210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A279070-9BD4-4EA5-AD8A-C8F1EC3CE6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1747-A73D-4234-97ED-D7D961A0BD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A5B3EC8-93E5-4D7D-8B1B-2D380B73B3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B781797-8EA8-4DCE-B2DD-32F9C6078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E197-2A61-4C57-8B8E-209250D4B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4964-071A-4516-BCEA-5D6C57B259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BE138DD-2948-46B2-98C6-92761287F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HEALTH INFORMATION AND VITAL STATISTICS</a:t>
            </a:r>
            <a:endParaRPr lang="en-IN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Vital Records?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rgbClr val="33CCFF"/>
              </a:buClr>
              <a:buFont typeface="Wingdings" pitchFamily="2" charset="2"/>
              <a:buChar char="v"/>
            </a:pPr>
            <a:r>
              <a:rPr lang="en-US"/>
              <a:t>Birth</a:t>
            </a:r>
          </a:p>
          <a:p>
            <a:pPr>
              <a:buClr>
                <a:srgbClr val="33CCFF"/>
              </a:buClr>
              <a:buFont typeface="Wingdings" pitchFamily="2" charset="2"/>
              <a:buChar char="v"/>
            </a:pPr>
            <a:r>
              <a:rPr lang="en-US"/>
              <a:t>Death</a:t>
            </a:r>
          </a:p>
          <a:p>
            <a:pPr>
              <a:buClr>
                <a:srgbClr val="33CCFF"/>
              </a:buClr>
              <a:buFont typeface="Wingdings" pitchFamily="2" charset="2"/>
              <a:buChar char="v"/>
            </a:pPr>
            <a:r>
              <a:rPr lang="en-US"/>
              <a:t>Fetal Deaths</a:t>
            </a:r>
          </a:p>
          <a:p>
            <a:pPr>
              <a:buClr>
                <a:srgbClr val="33CCFF"/>
              </a:buClr>
              <a:buFont typeface="Wingdings" pitchFamily="2" charset="2"/>
              <a:buChar char="v"/>
            </a:pPr>
            <a:r>
              <a:rPr lang="en-US"/>
              <a:t>Abortions</a:t>
            </a:r>
          </a:p>
          <a:p>
            <a:pPr>
              <a:buClr>
                <a:srgbClr val="33CCFF"/>
              </a:buClr>
              <a:buFont typeface="Wingdings" pitchFamily="2" charset="2"/>
              <a:buChar char="v"/>
            </a:pPr>
            <a:r>
              <a:rPr lang="en-US"/>
              <a:t>Marriage</a:t>
            </a:r>
          </a:p>
          <a:p>
            <a:pPr>
              <a:buClr>
                <a:srgbClr val="33CCFF"/>
              </a:buClr>
              <a:buFont typeface="Wingdings" pitchFamily="2" charset="2"/>
              <a:buChar char="v"/>
            </a:pPr>
            <a:r>
              <a:rPr lang="en-US"/>
              <a:t>Divorce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Vital statistic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										 “</a:t>
            </a:r>
            <a:r>
              <a:rPr lang="en-US" dirty="0" smtClean="0">
                <a:effectLst/>
              </a:rPr>
              <a:t>It </a:t>
            </a:r>
            <a:r>
              <a:rPr lang="en-US" dirty="0">
                <a:effectLst/>
              </a:rPr>
              <a:t>is define as the facts, systematically collected &amp; </a:t>
            </a:r>
            <a:r>
              <a:rPr lang="en-US" dirty="0" smtClean="0">
                <a:effectLst/>
              </a:rPr>
              <a:t>compiled in numerical forms related to or derived from records of vital events. These vital events are legally registered.”</a:t>
            </a:r>
            <a:endParaRPr lang="en-US" dirty="0"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Vital statistics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Mortality Statistic</a:t>
            </a:r>
            <a:endParaRPr lang="en-IN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Morbidity Statistic</a:t>
            </a:r>
            <a:endParaRPr lang="en-IN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Fertility Statistic</a:t>
            </a:r>
            <a:endParaRPr lang="en-IN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Population Statistics</a:t>
            </a:r>
            <a:endParaRPr lang="en-IN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vital Statistic measures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76400"/>
            <a:ext cx="6934200" cy="448056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State of health ( mortality  or morbidity)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Factors affecting health (housing, social economic &amp; environmental factors)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Items of service ( preventive, promotive &amp; curative service)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Health Information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It is a wider concept not only about the health events but management information system is also included in HIS .</a:t>
            </a:r>
          </a:p>
          <a:p>
            <a:r>
              <a:rPr lang="en-IN" dirty="0" smtClean="0"/>
              <a:t>It has more specific &amp; limited objectives.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Health Information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“A mechanism of the collection, processing, analysis and transmission of information required for organizing and operating health services, and also for research and training”</a:t>
            </a:r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Objectives of HIS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To provide</a:t>
            </a:r>
          </a:p>
          <a:p>
            <a:pPr lvl="2">
              <a:buFont typeface="Wingdings" pitchFamily="2" charset="2"/>
              <a:buChar char="v"/>
            </a:pPr>
            <a:r>
              <a:rPr lang="en-IN" dirty="0" smtClean="0"/>
              <a:t>Reliable</a:t>
            </a:r>
          </a:p>
          <a:p>
            <a:pPr lvl="2">
              <a:buFont typeface="Wingdings" pitchFamily="2" charset="2"/>
              <a:buChar char="v"/>
            </a:pPr>
            <a:r>
              <a:rPr lang="en-IN" dirty="0" smtClean="0"/>
              <a:t>Relevant</a:t>
            </a:r>
          </a:p>
          <a:p>
            <a:pPr lvl="2">
              <a:buFont typeface="Wingdings" pitchFamily="2" charset="2"/>
              <a:buChar char="v"/>
            </a:pPr>
            <a:r>
              <a:rPr lang="en-IN" dirty="0" smtClean="0"/>
              <a:t>Up to date</a:t>
            </a:r>
          </a:p>
          <a:p>
            <a:pPr lvl="2">
              <a:buFont typeface="Wingdings" pitchFamily="2" charset="2"/>
              <a:buChar char="v"/>
            </a:pPr>
            <a:r>
              <a:rPr lang="en-IN" dirty="0" smtClean="0"/>
              <a:t>Adequate</a:t>
            </a:r>
          </a:p>
          <a:p>
            <a:pPr lvl="2">
              <a:buFont typeface="Wingdings" pitchFamily="2" charset="2"/>
              <a:buChar char="v"/>
            </a:pPr>
            <a:r>
              <a:rPr lang="en-IN" dirty="0" smtClean="0"/>
              <a:t>Timely &amp;</a:t>
            </a:r>
          </a:p>
          <a:p>
            <a:pPr lvl="2">
              <a:buFont typeface="Wingdings" pitchFamily="2" charset="2"/>
              <a:buChar char="v"/>
            </a:pPr>
            <a:r>
              <a:rPr lang="en-IN" dirty="0" smtClean="0"/>
              <a:t>reasonably complete information </a:t>
            </a:r>
          </a:p>
          <a:p>
            <a:pPr lvl="1">
              <a:buNone/>
            </a:pPr>
            <a:r>
              <a:rPr lang="en-IN" dirty="0" smtClean="0"/>
              <a:t>for health managers at all levels.</a:t>
            </a:r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Components of HIS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IN" dirty="0" smtClean="0"/>
              <a:t>Purposes/ Uses of HIS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9144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SOURSES OF INFORMATION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762000"/>
          <a:ext cx="8686800" cy="539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Population Census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It is the process of collecting , compiling &amp; publishing demographic, economic &amp; social data pertaining at specified time of all person in a country or a delimited territory.</a:t>
            </a:r>
          </a:p>
          <a:p>
            <a:r>
              <a:rPr lang="en-IN" dirty="0" smtClean="0"/>
              <a:t>First census- 1881.</a:t>
            </a:r>
          </a:p>
          <a:p>
            <a:r>
              <a:rPr lang="en-IN" dirty="0" smtClean="0"/>
              <a:t>Till 1931 census was carried on the basis of “de facto” basis- person is calculated where they are present.</a:t>
            </a:r>
          </a:p>
          <a:p>
            <a:r>
              <a:rPr lang="en-IN" dirty="0" smtClean="0"/>
              <a:t>Afterward on the basis of “ de jure”- </a:t>
            </a:r>
            <a:r>
              <a:rPr lang="en-IN" dirty="0" err="1" smtClean="0"/>
              <a:t>permantent</a:t>
            </a:r>
            <a:r>
              <a:rPr lang="en-IN" dirty="0" smtClean="0"/>
              <a:t> residential whether they are present or not.</a:t>
            </a:r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Problems during data collection</a:t>
            </a:r>
            <a:endParaRPr lang="en-IN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04800" y="1371600"/>
          <a:ext cx="83820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Registration of vital events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Registration of birth &amp; death</a:t>
            </a:r>
          </a:p>
          <a:p>
            <a:r>
              <a:rPr lang="en-IN" dirty="0" smtClean="0"/>
              <a:t>Four types of agencies</a:t>
            </a:r>
          </a:p>
          <a:p>
            <a:pPr marL="1062990" lvl="2" indent="-514350">
              <a:buFont typeface="+mj-lt"/>
              <a:buAutoNum type="arabicParenR"/>
            </a:pPr>
            <a:r>
              <a:rPr lang="en-IN" dirty="0" smtClean="0"/>
              <a:t>Panchayat</a:t>
            </a:r>
          </a:p>
          <a:p>
            <a:pPr marL="1062990" lvl="2" indent="-514350">
              <a:buFont typeface="+mj-lt"/>
              <a:buAutoNum type="arabicParenR"/>
            </a:pPr>
            <a:r>
              <a:rPr lang="en-IN" dirty="0" smtClean="0"/>
              <a:t>Revenue ( tehsildar, Collector)</a:t>
            </a:r>
          </a:p>
          <a:p>
            <a:pPr marL="1062990" lvl="2" indent="-514350">
              <a:buFont typeface="+mj-lt"/>
              <a:buAutoNum type="arabicParenR"/>
            </a:pPr>
            <a:r>
              <a:rPr lang="en-IN" dirty="0" smtClean="0"/>
              <a:t>Police</a:t>
            </a:r>
          </a:p>
          <a:p>
            <a:pPr marL="1062990" lvl="2" indent="-514350">
              <a:buFont typeface="+mj-lt"/>
              <a:buAutoNum type="arabicParenR"/>
            </a:pPr>
            <a:r>
              <a:rPr lang="en-IN" dirty="0" smtClean="0"/>
              <a:t>Health</a:t>
            </a:r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304800"/>
          <a:ext cx="9144000" cy="585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Voluntary registration of vital events started in India after the passage of the ‘Birth , Death &amp; Marriage registration Act 1866’</a:t>
            </a:r>
          </a:p>
          <a:p>
            <a:r>
              <a:rPr lang="en-IN" dirty="0" smtClean="0"/>
              <a:t>GOI- 1969- </a:t>
            </a:r>
          </a:p>
          <a:p>
            <a:pPr lvl="1"/>
            <a:r>
              <a:rPr lang="en-IN" dirty="0" smtClean="0"/>
              <a:t>Birth in 7 days &amp; Death in 3 day ( urban)</a:t>
            </a:r>
          </a:p>
          <a:p>
            <a:pPr lvl="1"/>
            <a:r>
              <a:rPr lang="en-IN" dirty="0" smtClean="0"/>
              <a:t>Birth in 14 days &amp; Death 7 days ( Rural)</a:t>
            </a:r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 certificates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serve as proof of</a:t>
            </a:r>
            <a:endParaRPr lang="en-IN" dirty="0" smtClean="0"/>
          </a:p>
          <a:p>
            <a:pPr lvl="1"/>
            <a:r>
              <a:rPr lang="en-US" dirty="0" smtClean="0"/>
              <a:t>Citizenship</a:t>
            </a:r>
            <a:endParaRPr lang="en-IN" dirty="0" smtClean="0"/>
          </a:p>
          <a:p>
            <a:pPr lvl="1"/>
            <a:r>
              <a:rPr lang="en-US" dirty="0" smtClean="0"/>
              <a:t>Age</a:t>
            </a:r>
            <a:endParaRPr lang="en-IN" dirty="0" smtClean="0"/>
          </a:p>
          <a:p>
            <a:pPr lvl="1"/>
            <a:r>
              <a:rPr lang="en-US" dirty="0" smtClean="0"/>
              <a:t>Birthplace</a:t>
            </a:r>
            <a:endParaRPr lang="en-IN" dirty="0" smtClean="0"/>
          </a:p>
          <a:p>
            <a:pPr lvl="1"/>
            <a:r>
              <a:rPr lang="en-US" dirty="0" smtClean="0"/>
              <a:t>parentage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Birth Certificate Information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dirty="0" smtClean="0"/>
              <a:t>    </a:t>
            </a:r>
            <a:endParaRPr lang="en-IN" dirty="0" smtClean="0"/>
          </a:p>
          <a:p>
            <a:pPr lvl="0"/>
            <a:r>
              <a:rPr lang="en-US" dirty="0" smtClean="0"/>
              <a:t>Name</a:t>
            </a:r>
            <a:endParaRPr lang="en-IN" dirty="0" smtClean="0"/>
          </a:p>
          <a:p>
            <a:pPr lvl="0"/>
            <a:r>
              <a:rPr lang="en-US" dirty="0" smtClean="0"/>
              <a:t>Sex</a:t>
            </a:r>
            <a:endParaRPr lang="en-IN" dirty="0" smtClean="0"/>
          </a:p>
          <a:p>
            <a:pPr lvl="0"/>
            <a:r>
              <a:rPr lang="en-US" dirty="0" smtClean="0"/>
              <a:t>Date and time of birth</a:t>
            </a:r>
            <a:endParaRPr lang="en-IN" dirty="0" smtClean="0"/>
          </a:p>
          <a:p>
            <a:pPr lvl="0"/>
            <a:r>
              <a:rPr lang="en-US" dirty="0" smtClean="0"/>
              <a:t>Race of parents</a:t>
            </a:r>
            <a:endParaRPr lang="en-IN" dirty="0" smtClean="0"/>
          </a:p>
          <a:p>
            <a:pPr lvl="0"/>
            <a:r>
              <a:rPr lang="en-US" dirty="0" smtClean="0"/>
              <a:t>Birth order</a:t>
            </a:r>
            <a:endParaRPr lang="en-IN" dirty="0" smtClean="0"/>
          </a:p>
          <a:p>
            <a:pPr lvl="0"/>
            <a:r>
              <a:rPr lang="en-US" dirty="0" smtClean="0"/>
              <a:t>Occupation of father</a:t>
            </a:r>
            <a:endParaRPr lang="en-IN" dirty="0" smtClean="0"/>
          </a:p>
          <a:p>
            <a:pPr lvl="0"/>
            <a:r>
              <a:rPr lang="en-US" dirty="0" smtClean="0"/>
              <a:t>Place of birth</a:t>
            </a:r>
            <a:endParaRPr lang="en-IN" dirty="0" smtClean="0"/>
          </a:p>
          <a:p>
            <a:pPr lvl="0"/>
            <a:r>
              <a:rPr lang="en-US" dirty="0" smtClean="0"/>
              <a:t>Residence of mother</a:t>
            </a:r>
            <a:endParaRPr lang="en-IN" dirty="0" smtClean="0"/>
          </a:p>
          <a:p>
            <a:pPr lvl="0"/>
            <a:r>
              <a:rPr lang="en-US" dirty="0" smtClean="0"/>
              <a:t>Physicians (or attendants) certification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certificates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 smtClean="0"/>
              <a:t>required as</a:t>
            </a:r>
            <a:endParaRPr lang="en-IN" sz="3200" dirty="0" smtClean="0"/>
          </a:p>
          <a:p>
            <a:pPr lvl="2"/>
            <a:r>
              <a:rPr lang="en-US" sz="3200" dirty="0" smtClean="0"/>
              <a:t>burial documents</a:t>
            </a:r>
            <a:endParaRPr lang="en-IN" sz="3200" dirty="0" smtClean="0"/>
          </a:p>
          <a:p>
            <a:pPr lvl="2"/>
            <a:r>
              <a:rPr lang="en-US" sz="3200" dirty="0" smtClean="0"/>
              <a:t>settlement of estates and </a:t>
            </a:r>
            <a:br>
              <a:rPr lang="en-US" sz="3200" dirty="0" smtClean="0"/>
            </a:br>
            <a:r>
              <a:rPr lang="en-US" sz="3200" dirty="0" smtClean="0"/>
              <a:t>insurance claims</a:t>
            </a:r>
            <a:endParaRPr lang="en-IN" sz="3200" dirty="0" smtClean="0"/>
          </a:p>
          <a:p>
            <a:pPr lvl="0"/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Death Certificate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Name</a:t>
            </a:r>
            <a:endParaRPr lang="en-IN" dirty="0" smtClean="0"/>
          </a:p>
          <a:p>
            <a:pPr lvl="0"/>
            <a:r>
              <a:rPr lang="en-US" dirty="0" smtClean="0"/>
              <a:t>Date and time of death</a:t>
            </a:r>
            <a:endParaRPr lang="en-IN" dirty="0" smtClean="0"/>
          </a:p>
          <a:p>
            <a:pPr lvl="0"/>
            <a:r>
              <a:rPr lang="en-US" dirty="0" smtClean="0"/>
              <a:t>Race</a:t>
            </a:r>
            <a:endParaRPr lang="en-IN" dirty="0" smtClean="0"/>
          </a:p>
          <a:p>
            <a:pPr lvl="0"/>
            <a:r>
              <a:rPr lang="en-US" dirty="0" smtClean="0"/>
              <a:t>Age</a:t>
            </a:r>
            <a:endParaRPr lang="en-IN" dirty="0" smtClean="0"/>
          </a:p>
          <a:p>
            <a:pPr lvl="0"/>
            <a:r>
              <a:rPr lang="en-US" dirty="0" smtClean="0"/>
              <a:t>Place of birth</a:t>
            </a:r>
            <a:endParaRPr lang="en-IN" dirty="0" smtClean="0"/>
          </a:p>
          <a:p>
            <a:pPr lvl="0"/>
            <a:r>
              <a:rPr lang="en-US" dirty="0" smtClean="0"/>
              <a:t>Name and address of survivor (or informant)</a:t>
            </a:r>
            <a:endParaRPr lang="en-IN" dirty="0" smtClean="0"/>
          </a:p>
          <a:p>
            <a:pPr lvl="0"/>
            <a:r>
              <a:rPr lang="en-US" dirty="0" smtClean="0"/>
              <a:t>Place of residence</a:t>
            </a:r>
            <a:endParaRPr lang="en-IN" dirty="0" smtClean="0"/>
          </a:p>
          <a:p>
            <a:pPr lvl="0"/>
            <a:r>
              <a:rPr lang="en-US" dirty="0" smtClean="0"/>
              <a:t>Cause(s) of death</a:t>
            </a:r>
            <a:endParaRPr lang="en-IN" dirty="0" smtClean="0"/>
          </a:p>
          <a:p>
            <a:pPr lvl="0"/>
            <a:r>
              <a:rPr lang="en-US" dirty="0" smtClean="0"/>
              <a:t>Place of death</a:t>
            </a:r>
            <a:endParaRPr lang="en-IN" dirty="0" smtClean="0"/>
          </a:p>
          <a:p>
            <a:pPr lvl="0"/>
            <a:r>
              <a:rPr lang="en-US" dirty="0" smtClean="0"/>
              <a:t>Burial data</a:t>
            </a:r>
            <a:endParaRPr lang="en-IN" dirty="0" smtClean="0"/>
          </a:p>
          <a:p>
            <a:pPr lvl="0"/>
            <a:r>
              <a:rPr lang="en-US" dirty="0" smtClean="0"/>
              <a:t>If death due to injury accident suicide or homicide</a:t>
            </a:r>
            <a:endParaRPr lang="en-IN" dirty="0" smtClean="0"/>
          </a:p>
          <a:p>
            <a:pPr lvl="0"/>
            <a:r>
              <a:rPr lang="en-US" dirty="0" smtClean="0"/>
              <a:t>Physicians (or coroners) certification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SAMPLE REGISTRATION SYSTEM (SRS)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191000"/>
          </a:xfrm>
        </p:spPr>
        <p:txBody>
          <a:bodyPr/>
          <a:lstStyle/>
          <a:p>
            <a:r>
              <a:rPr lang="en-IN" dirty="0" smtClean="0"/>
              <a:t>Civil registration system is not working properly so SRS was initiated in 1964-65.</a:t>
            </a:r>
          </a:p>
          <a:p>
            <a:r>
              <a:rPr lang="en-IN" dirty="0" smtClean="0"/>
              <a:t>It is based on dual recording system </a:t>
            </a:r>
            <a:r>
              <a:rPr lang="en-IN" dirty="0" err="1" smtClean="0"/>
              <a:t>i.e</a:t>
            </a:r>
            <a:r>
              <a:rPr lang="en-IN" dirty="0" smtClean="0"/>
              <a:t> </a:t>
            </a:r>
          </a:p>
          <a:p>
            <a:pPr lvl="1"/>
            <a:r>
              <a:rPr lang="en-IN" dirty="0" smtClean="0"/>
              <a:t>Continuous registration ( enumeration of vital event by enumerator)</a:t>
            </a:r>
          </a:p>
          <a:p>
            <a:pPr lvl="1"/>
            <a:r>
              <a:rPr lang="en-IN" dirty="0" smtClean="0"/>
              <a:t>Half yearly retrospective survey by the supervisor providing a check on other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Features of SRS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Base line survey by enumerator</a:t>
            </a:r>
          </a:p>
          <a:p>
            <a:r>
              <a:rPr lang="en-IN" dirty="0" smtClean="0"/>
              <a:t>Continues registration of vital events by enumerator staying in local area.</a:t>
            </a:r>
          </a:p>
          <a:p>
            <a:pPr>
              <a:buNone/>
            </a:pPr>
            <a:r>
              <a:rPr lang="en-IN" dirty="0" smtClean="0"/>
              <a:t>( enumerator is a part time worker)</a:t>
            </a:r>
          </a:p>
          <a:p>
            <a:r>
              <a:rPr lang="en-IN" dirty="0" smtClean="0"/>
              <a:t>Half yearly or yearly an independent survey by an investigator ( supervisor is a full time worker)</a:t>
            </a:r>
          </a:p>
          <a:p>
            <a:r>
              <a:rPr lang="en-IN" dirty="0" smtClean="0"/>
              <a:t>Each supervisor is in charge of 12 enumerators.</a:t>
            </a:r>
          </a:p>
          <a:p>
            <a:r>
              <a:rPr lang="en-IN" dirty="0" smtClean="0"/>
              <a:t>Matching of events reported by 2 systems.</a:t>
            </a:r>
          </a:p>
          <a:p>
            <a:r>
              <a:rPr lang="en-IN" dirty="0" smtClean="0"/>
              <a:t>Field verification of matched &amp; unmatched events.</a:t>
            </a:r>
            <a:endParaRPr lang="en-IN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NOTIFICATION OF DISEASE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Purposes is – prevention and / or control of the disease.</a:t>
            </a:r>
          </a:p>
          <a:p>
            <a:r>
              <a:rPr lang="en-IN" dirty="0" smtClean="0"/>
              <a:t>List of notifiable disease vary form country to country.</a:t>
            </a:r>
          </a:p>
          <a:p>
            <a:r>
              <a:rPr lang="en-IN" dirty="0" smtClean="0"/>
              <a:t>Notification system is usually operative through certain legal Acts </a:t>
            </a:r>
            <a:r>
              <a:rPr lang="en-IN" dirty="0" err="1" smtClean="0"/>
              <a:t>eg.Madras</a:t>
            </a:r>
            <a:r>
              <a:rPr lang="en-IN" dirty="0" smtClean="0"/>
              <a:t> public health Act1930, epidemic disease Act 1897.</a:t>
            </a:r>
          </a:p>
          <a:p>
            <a:r>
              <a:rPr lang="en-IN" dirty="0" smtClean="0"/>
              <a:t>International Notifiable disease- cholera, plague, yellow fever.</a:t>
            </a:r>
          </a:p>
          <a:p>
            <a:r>
              <a:rPr lang="en-IN" dirty="0" smtClean="0"/>
              <a:t>Other disease- relapsing fever, polio, malaria, rabies.</a:t>
            </a:r>
            <a:endParaRPr lang="en-IN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NATIONAL SAMPLE SERVEY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1950-51 continuous activity undertaken by GOI.</a:t>
            </a:r>
          </a:p>
          <a:p>
            <a:r>
              <a:rPr lang="en-IN" dirty="0" smtClean="0"/>
              <a:t>Collect data r/t social, economic &amp; demographic aspect.</a:t>
            </a:r>
          </a:p>
          <a:p>
            <a:r>
              <a:rPr lang="en-IN" dirty="0" smtClean="0"/>
              <a:t>The national nutritional monitoring bureau (NNMB)at national institute of nutrition Hyderabad is specially  engaged in collecting nutritional data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II. Information at Local Level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Institutional records</a:t>
            </a:r>
          </a:p>
          <a:p>
            <a:r>
              <a:rPr lang="en-IN" dirty="0" smtClean="0"/>
              <a:t>Hospital records</a:t>
            </a:r>
          </a:p>
          <a:p>
            <a:r>
              <a:rPr lang="en-IN" dirty="0" smtClean="0"/>
              <a:t>Information from other survey- environmental health data, information from animal husbandry, educational information.</a:t>
            </a:r>
            <a:endParaRPr lang="en-IN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PRESENTATION OF DATA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TABULATION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CHARTS/ DIAGRAMS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BAR DIAGRAM</a:t>
            </a:r>
          </a:p>
          <a:p>
            <a:r>
              <a:rPr lang="en-IN" dirty="0" smtClean="0"/>
              <a:t>HISTROGRAM</a:t>
            </a:r>
          </a:p>
          <a:p>
            <a:r>
              <a:rPr lang="en-IN" dirty="0" smtClean="0"/>
              <a:t>FREQUANCY POLYGON</a:t>
            </a:r>
          </a:p>
          <a:p>
            <a:r>
              <a:rPr lang="en-IN" dirty="0" smtClean="0"/>
              <a:t>LINE DIAGRAM</a:t>
            </a:r>
          </a:p>
          <a:p>
            <a:r>
              <a:rPr lang="en-IN" dirty="0" smtClean="0"/>
              <a:t>PIE CHART</a:t>
            </a:r>
          </a:p>
          <a:p>
            <a:r>
              <a:rPr lang="en-IN" dirty="0" smtClean="0"/>
              <a:t>SCATTER/ DOT GRAPH</a:t>
            </a:r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236</TotalTime>
  <Words>837</Words>
  <Application>Microsoft Office PowerPoint</Application>
  <PresentationFormat>On-screen Show (4:3)</PresentationFormat>
  <Paragraphs>171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Oriel</vt:lpstr>
      <vt:lpstr>HEALTH INFORMATION AND VITAL STATISTICS</vt:lpstr>
      <vt:lpstr>What are Vital Records?</vt:lpstr>
      <vt:lpstr>Vital statistic</vt:lpstr>
      <vt:lpstr>Classification of Vital statistics</vt:lpstr>
      <vt:lpstr>What vital Statistic measures</vt:lpstr>
      <vt:lpstr>Health Information System</vt:lpstr>
      <vt:lpstr>Definition of Health Information System</vt:lpstr>
      <vt:lpstr>Objectives of HIS</vt:lpstr>
      <vt:lpstr>Components of HIS</vt:lpstr>
      <vt:lpstr>Purposes/ Uses of HIS</vt:lpstr>
      <vt:lpstr>Slide 11</vt:lpstr>
      <vt:lpstr>SOURSES OF INFORMATION</vt:lpstr>
      <vt:lpstr>Slide 13</vt:lpstr>
      <vt:lpstr>Population Census</vt:lpstr>
      <vt:lpstr>Problems during data collection</vt:lpstr>
      <vt:lpstr>Registration of vital events</vt:lpstr>
      <vt:lpstr>Slide 17</vt:lpstr>
      <vt:lpstr>Slide 18</vt:lpstr>
      <vt:lpstr>Birth certificates </vt:lpstr>
      <vt:lpstr>Birth Certificate Information</vt:lpstr>
      <vt:lpstr>Death certificates </vt:lpstr>
      <vt:lpstr>Death Certificate</vt:lpstr>
      <vt:lpstr>SAMPLE REGISTRATION SYSTEM (SRS)</vt:lpstr>
      <vt:lpstr>Features of SRS</vt:lpstr>
      <vt:lpstr>NOTIFICATION OF DISEASE</vt:lpstr>
      <vt:lpstr>NATIONAL SAMPLE SERVEY</vt:lpstr>
      <vt:lpstr>II. Information at Local Level</vt:lpstr>
      <vt:lpstr>PRESENTATION OF DATA</vt:lpstr>
      <vt:lpstr>TABULATION</vt:lpstr>
      <vt:lpstr>CHARTS/ DIAGRAMS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staffroom2ndyear</dc:creator>
  <cp:lastModifiedBy>comp-17</cp:lastModifiedBy>
  <cp:revision>36</cp:revision>
  <cp:lastPrinted>1601-01-01T00:00:00Z</cp:lastPrinted>
  <dcterms:created xsi:type="dcterms:W3CDTF">1601-01-01T00:00:00Z</dcterms:created>
  <dcterms:modified xsi:type="dcterms:W3CDTF">2015-09-29T04:41:03Z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